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2" r:id="rId3"/>
    <p:sldId id="257" r:id="rId4"/>
    <p:sldId id="258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2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5226" autoAdjust="0"/>
  </p:normalViewPr>
  <p:slideViewPr>
    <p:cSldViewPr snapToGrid="0" showGuides="1">
      <p:cViewPr varScale="1">
        <p:scale>
          <a:sx n="86" d="100"/>
          <a:sy n="86" d="100"/>
        </p:scale>
        <p:origin x="658" y="58"/>
      </p:cViewPr>
      <p:guideLst>
        <p:guide orient="horz" pos="4320"/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B4088-94BC-7198-29A6-EDFF9ABF2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F766F-8162-034D-E39F-62DC1A57F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FD1B12-97E7-5925-529B-2DD98797B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20751D-C021-4997-F0ED-4C70A622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D957D-328D-10AD-3C14-07F6FC3B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24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CB697-67E3-F5B2-2F10-15857458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B7AEDA-EA2D-49BF-1A27-8E4C47423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7B468D-3BA0-47D4-316B-D5F17746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94DCE9-5C0E-6D1B-AD27-E5DD1965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2EFEC6-B037-5FEC-5C15-3090F8B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19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661723-486E-6887-8504-D1B5BBDDD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2CF52F9-6B14-9CB4-A67E-262EB2F7C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11D57-0A6B-A04C-0B65-1F4830B7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BFF043-5F5C-715C-330C-D5B1AEED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600253-C9F2-108B-D3BD-543ACD22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49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D9D54-9150-D2FC-B5BB-67D6F33F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9F9530-5C5D-4FDD-715E-DAE4F300B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9A8C3-4A56-64E8-D8D7-C6565526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0823D4-968A-18D0-2F73-A7D49AB0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C1310E-9C01-5532-CBF7-050BF819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50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DD6C2-587B-475B-111F-C2C8BC1E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FFB4F4-8758-06C2-5783-DFE3463A5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905610-E8BC-FA60-8BA4-D8B8EAD3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1F3992-CE6B-4137-C063-6C28A68D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912E1-F1F4-CA5B-D580-EE3C5510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76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71809-AC7F-70F9-F501-B2D49488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C26F5C-6C23-CB13-F861-FC41A7BB7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4B8428-0E13-7880-D052-438C60616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8EC32C-7637-B5E2-D25B-DBD88AC8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6887F4-EF2F-79D0-E204-D83302B6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7ED02C-9CCF-D534-8223-E9E9312D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72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8D985-BC54-812D-CDB7-1C669001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B0B19-0EA6-4165-951F-1282DF2C8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AB2132-03C2-2BB3-3B0D-60318251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458B281-6668-1313-A6CE-A701C5A2A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9D5FDC-1470-362D-FEBC-6F0F5016B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D1A01FE-2F32-F4FE-27E0-8EE542E6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DE8654-FD72-3B77-C734-7112A9B4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B2BED9A-E8F0-30F5-8DDC-657504AB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54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15167-6E63-4A9E-27BF-7D760AEA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F293C9-0257-CC67-D83B-6942AE5F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76E570-4059-BA39-B053-DF2A9F7D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0847FA-5DD0-81F8-A8D9-E73A7BC9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2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4ABCE1C-60C7-0F48-7C4B-F55F5E8E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038472F-D586-76FE-A67D-F646B1C3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676563-4115-DDD4-FBA7-2E2757A6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80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5371F-0EFF-B2CB-AE4E-B8687761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8F234E-96B1-B7E7-B0E3-3BE4EE4C6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9AA3AF-F43A-71E8-33AB-866B00AFF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C7C87B-DE69-D219-F389-B50B39AB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22F10A-A404-58B3-3F9E-6E434D0E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678A1C-30B1-D283-49F9-37231222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13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55983-2543-9F92-2A3B-755C4491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8DC1275-88B5-EB31-AFA9-F7ADBA5DE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399E8B-08DE-1817-031D-BEA3EE4F0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2311AB-4925-876C-028B-315A524C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575706-12AC-2643-25CE-8402A11C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BB19B1-F8FD-A394-E064-921646FD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2D556B-F58B-CB76-6E42-AE3E3A01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DB4363-F441-BAD2-D1E3-B8FE1A54B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E9C71E-0DAA-2EAD-91C5-29BB8F27F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2FA31-8F90-491E-824D-E377178FE66D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43CDD4-8560-CB61-DB54-6B5AAD8C8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E9964-55F8-18C0-DA87-51C072A5B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ED86-677D-44A1-AD7E-EC8B7979F0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79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0F26065-D46A-54C1-823B-528AB656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82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umaça em fundo azul&#10;&#10;Descrição gerada automaticamente com confiança baixa">
            <a:extLst>
              <a:ext uri="{FF2B5EF4-FFF2-40B4-BE49-F238E27FC236}">
                <a16:creationId xmlns:a16="http://schemas.microsoft.com/office/drawing/2014/main" id="{A142C881-D255-ADA1-2DFF-7D5FE699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54" b="15459"/>
          <a:stretch/>
        </p:blipFill>
        <p:spPr>
          <a:xfrm rot="10800000"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FFEFD46-A377-7AE2-0363-0A40C8957EB9}"/>
              </a:ext>
            </a:extLst>
          </p:cNvPr>
          <p:cNvSpPr txBox="1"/>
          <p:nvPr/>
        </p:nvSpPr>
        <p:spPr>
          <a:xfrm>
            <a:off x="2227240" y="494113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Sobre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49A0E-828C-E266-1763-DF259913FF37}"/>
              </a:ext>
            </a:extLst>
          </p:cNvPr>
          <p:cNvSpPr txBox="1"/>
          <p:nvPr/>
        </p:nvSpPr>
        <p:spPr>
          <a:xfrm>
            <a:off x="4633824" y="494113"/>
            <a:ext cx="9236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Missão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35C143-2548-42A3-0B51-398176017E6F}"/>
              </a:ext>
            </a:extLst>
          </p:cNvPr>
          <p:cNvSpPr txBox="1"/>
          <p:nvPr/>
        </p:nvSpPr>
        <p:spPr>
          <a:xfrm>
            <a:off x="7144603" y="494113"/>
            <a:ext cx="9525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Galeria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03DB46-CAA2-B182-7DFC-F453417B3E56}"/>
              </a:ext>
            </a:extLst>
          </p:cNvPr>
          <p:cNvSpPr txBox="1"/>
          <p:nvPr/>
        </p:nvSpPr>
        <p:spPr>
          <a:xfrm>
            <a:off x="9736334" y="494113"/>
            <a:ext cx="10262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u="sng" dirty="0">
                <a:solidFill>
                  <a:schemeClr val="bg1"/>
                </a:solidFill>
                <a:latin typeface="+mj-lt"/>
              </a:rPr>
              <a:t>Contato</a:t>
            </a:r>
          </a:p>
        </p:txBody>
      </p:sp>
      <p:grpSp>
        <p:nvGrpSpPr>
          <p:cNvPr id="9" name="Gráfico 10">
            <a:extLst>
              <a:ext uri="{FF2B5EF4-FFF2-40B4-BE49-F238E27FC236}">
                <a16:creationId xmlns:a16="http://schemas.microsoft.com/office/drawing/2014/main" id="{42732CB1-9169-2D84-5EAE-2746D4EE03C1}"/>
              </a:ext>
            </a:extLst>
          </p:cNvPr>
          <p:cNvGrpSpPr/>
          <p:nvPr/>
        </p:nvGrpSpPr>
        <p:grpSpPr>
          <a:xfrm>
            <a:off x="197977" y="419356"/>
            <a:ext cx="518447" cy="518846"/>
            <a:chOff x="5715210" y="3048000"/>
            <a:chExt cx="764646" cy="765235"/>
          </a:xfrm>
          <a:solidFill>
            <a:schemeClr val="bg1"/>
          </a:solidFill>
        </p:grpSpPr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60549E96-B267-E961-3471-D33498F07F05}"/>
                </a:ext>
              </a:extLst>
            </p:cNvPr>
            <p:cNvSpPr/>
            <p:nvPr/>
          </p:nvSpPr>
          <p:spPr>
            <a:xfrm>
              <a:off x="5715210" y="3048000"/>
              <a:ext cx="764646" cy="765235"/>
            </a:xfrm>
            <a:custGeom>
              <a:avLst/>
              <a:gdLst>
                <a:gd name="connsiteX0" fmla="*/ 758932 w 764646"/>
                <a:gd name="connsiteY0" fmla="*/ 316230 h 765235"/>
                <a:gd name="connsiteX1" fmla="*/ 632249 w 764646"/>
                <a:gd name="connsiteY1" fmla="*/ 93345 h 765235"/>
                <a:gd name="connsiteX2" fmla="*/ 416984 w 764646"/>
                <a:gd name="connsiteY2" fmla="*/ 1905 h 765235"/>
                <a:gd name="connsiteX3" fmla="*/ 412222 w 764646"/>
                <a:gd name="connsiteY3" fmla="*/ 0 h 765235"/>
                <a:gd name="connsiteX4" fmla="*/ 356024 w 764646"/>
                <a:gd name="connsiteY4" fmla="*/ 0 h 765235"/>
                <a:gd name="connsiteX5" fmla="*/ 306494 w 764646"/>
                <a:gd name="connsiteY5" fmla="*/ 7620 h 765235"/>
                <a:gd name="connsiteX6" fmla="*/ 53129 w 764646"/>
                <a:gd name="connsiteY6" fmla="*/ 190500 h 765235"/>
                <a:gd name="connsiteX7" fmla="*/ 29317 w 764646"/>
                <a:gd name="connsiteY7" fmla="*/ 524828 h 765235"/>
                <a:gd name="connsiteX8" fmla="*/ 223627 w 764646"/>
                <a:gd name="connsiteY8" fmla="*/ 729615 h 765235"/>
                <a:gd name="connsiteX9" fmla="*/ 548429 w 764646"/>
                <a:gd name="connsiteY9" fmla="*/ 725805 h 765235"/>
                <a:gd name="connsiteX10" fmla="*/ 708449 w 764646"/>
                <a:gd name="connsiteY10" fmla="*/ 581025 h 765235"/>
                <a:gd name="connsiteX11" fmla="*/ 762742 w 764646"/>
                <a:gd name="connsiteY11" fmla="*/ 421958 h 765235"/>
                <a:gd name="connsiteX12" fmla="*/ 764647 w 764646"/>
                <a:gd name="connsiteY12" fmla="*/ 412433 h 765235"/>
                <a:gd name="connsiteX13" fmla="*/ 764647 w 764646"/>
                <a:gd name="connsiteY13" fmla="*/ 354330 h 765235"/>
                <a:gd name="connsiteX14" fmla="*/ 758932 w 764646"/>
                <a:gd name="connsiteY14" fmla="*/ 316230 h 765235"/>
                <a:gd name="connsiteX15" fmla="*/ 382694 w 764646"/>
                <a:gd name="connsiteY15" fmla="*/ 721043 h 765235"/>
                <a:gd name="connsiteX16" fmla="*/ 44557 w 764646"/>
                <a:gd name="connsiteY16" fmla="*/ 381000 h 765235"/>
                <a:gd name="connsiteX17" fmla="*/ 385552 w 764646"/>
                <a:gd name="connsiteY17" fmla="*/ 43815 h 765235"/>
                <a:gd name="connsiteX18" fmla="*/ 721784 w 764646"/>
                <a:gd name="connsiteY18" fmla="*/ 382905 h 765235"/>
                <a:gd name="connsiteX19" fmla="*/ 382694 w 764646"/>
                <a:gd name="connsiteY19" fmla="*/ 721043 h 76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4646" h="765235">
                  <a:moveTo>
                    <a:pt x="758932" y="316230"/>
                  </a:moveTo>
                  <a:cubicBezTo>
                    <a:pt x="742739" y="226695"/>
                    <a:pt x="700829" y="152400"/>
                    <a:pt x="632249" y="93345"/>
                  </a:cubicBezTo>
                  <a:cubicBezTo>
                    <a:pt x="570337" y="39053"/>
                    <a:pt x="497947" y="9525"/>
                    <a:pt x="416984" y="1905"/>
                  </a:cubicBezTo>
                  <a:cubicBezTo>
                    <a:pt x="415079" y="1905"/>
                    <a:pt x="413174" y="1905"/>
                    <a:pt x="412222" y="0"/>
                  </a:cubicBezTo>
                  <a:cubicBezTo>
                    <a:pt x="393172" y="0"/>
                    <a:pt x="375074" y="0"/>
                    <a:pt x="356024" y="0"/>
                  </a:cubicBezTo>
                  <a:cubicBezTo>
                    <a:pt x="339832" y="3810"/>
                    <a:pt x="322687" y="3810"/>
                    <a:pt x="306494" y="7620"/>
                  </a:cubicBezTo>
                  <a:cubicBezTo>
                    <a:pt x="195052" y="32385"/>
                    <a:pt x="109327" y="92393"/>
                    <a:pt x="53129" y="190500"/>
                  </a:cubicBezTo>
                  <a:cubicBezTo>
                    <a:pt x="-8783" y="297180"/>
                    <a:pt x="-16403" y="409575"/>
                    <a:pt x="29317" y="524828"/>
                  </a:cubicBezTo>
                  <a:cubicBezTo>
                    <a:pt x="65512" y="619125"/>
                    <a:pt x="132187" y="688658"/>
                    <a:pt x="223627" y="729615"/>
                  </a:cubicBezTo>
                  <a:cubicBezTo>
                    <a:pt x="332212" y="778193"/>
                    <a:pt x="440797" y="777240"/>
                    <a:pt x="548429" y="725805"/>
                  </a:cubicBezTo>
                  <a:cubicBezTo>
                    <a:pt x="616057" y="693420"/>
                    <a:pt x="669397" y="644843"/>
                    <a:pt x="708449" y="581025"/>
                  </a:cubicBezTo>
                  <a:cubicBezTo>
                    <a:pt x="738929" y="532448"/>
                    <a:pt x="756074" y="479108"/>
                    <a:pt x="762742" y="421958"/>
                  </a:cubicBezTo>
                  <a:cubicBezTo>
                    <a:pt x="762742" y="419100"/>
                    <a:pt x="761789" y="415290"/>
                    <a:pt x="764647" y="412433"/>
                  </a:cubicBezTo>
                  <a:cubicBezTo>
                    <a:pt x="764647" y="393383"/>
                    <a:pt x="764647" y="373380"/>
                    <a:pt x="764647" y="354330"/>
                  </a:cubicBezTo>
                  <a:cubicBezTo>
                    <a:pt x="763694" y="341948"/>
                    <a:pt x="761789" y="328613"/>
                    <a:pt x="758932" y="316230"/>
                  </a:cubicBezTo>
                  <a:close/>
                  <a:moveTo>
                    <a:pt x="382694" y="721043"/>
                  </a:moveTo>
                  <a:cubicBezTo>
                    <a:pt x="196004" y="721043"/>
                    <a:pt x="44557" y="568643"/>
                    <a:pt x="44557" y="381000"/>
                  </a:cubicBezTo>
                  <a:cubicBezTo>
                    <a:pt x="44557" y="194310"/>
                    <a:pt x="196957" y="43815"/>
                    <a:pt x="385552" y="43815"/>
                  </a:cubicBezTo>
                  <a:cubicBezTo>
                    <a:pt x="570337" y="43815"/>
                    <a:pt x="721784" y="196215"/>
                    <a:pt x="721784" y="382905"/>
                  </a:cubicBezTo>
                  <a:cubicBezTo>
                    <a:pt x="721784" y="569595"/>
                    <a:pt x="570337" y="721043"/>
                    <a:pt x="382694" y="721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ABD49ADA-83D3-2D66-3E47-E6D5B3310174}"/>
                </a:ext>
              </a:extLst>
            </p:cNvPr>
            <p:cNvSpPr/>
            <p:nvPr/>
          </p:nvSpPr>
          <p:spPr>
            <a:xfrm>
              <a:off x="5791200" y="3125152"/>
              <a:ext cx="613410" cy="612457"/>
            </a:xfrm>
            <a:custGeom>
              <a:avLst/>
              <a:gdLst>
                <a:gd name="connsiteX0" fmla="*/ 307658 w 613410"/>
                <a:gd name="connsiteY0" fmla="*/ 0 h 612457"/>
                <a:gd name="connsiteX1" fmla="*/ 0 w 613410"/>
                <a:gd name="connsiteY1" fmla="*/ 303848 h 612457"/>
                <a:gd name="connsiteX2" fmla="*/ 304800 w 613410"/>
                <a:gd name="connsiteY2" fmla="*/ 612458 h 612457"/>
                <a:gd name="connsiteX3" fmla="*/ 613410 w 613410"/>
                <a:gd name="connsiteY3" fmla="*/ 308610 h 612457"/>
                <a:gd name="connsiteX4" fmla="*/ 307658 w 613410"/>
                <a:gd name="connsiteY4" fmla="*/ 0 h 612457"/>
                <a:gd name="connsiteX5" fmla="*/ 93345 w 613410"/>
                <a:gd name="connsiteY5" fmla="*/ 381953 h 612457"/>
                <a:gd name="connsiteX6" fmla="*/ 37147 w 613410"/>
                <a:gd name="connsiteY6" fmla="*/ 381953 h 612457"/>
                <a:gd name="connsiteX7" fmla="*/ 27622 w 613410"/>
                <a:gd name="connsiteY7" fmla="*/ 372428 h 612457"/>
                <a:gd name="connsiteX8" fmla="*/ 27622 w 613410"/>
                <a:gd name="connsiteY8" fmla="*/ 306705 h 612457"/>
                <a:gd name="connsiteX9" fmla="*/ 27622 w 613410"/>
                <a:gd name="connsiteY9" fmla="*/ 240983 h 612457"/>
                <a:gd name="connsiteX10" fmla="*/ 38100 w 613410"/>
                <a:gd name="connsiteY10" fmla="*/ 231458 h 612457"/>
                <a:gd name="connsiteX11" fmla="*/ 64770 w 613410"/>
                <a:gd name="connsiteY11" fmla="*/ 231458 h 612457"/>
                <a:gd name="connsiteX12" fmla="*/ 74295 w 613410"/>
                <a:gd name="connsiteY12" fmla="*/ 240983 h 612457"/>
                <a:gd name="connsiteX13" fmla="*/ 74295 w 613410"/>
                <a:gd name="connsiteY13" fmla="*/ 335280 h 612457"/>
                <a:gd name="connsiteX14" fmla="*/ 84773 w 613410"/>
                <a:gd name="connsiteY14" fmla="*/ 345758 h 612457"/>
                <a:gd name="connsiteX15" fmla="*/ 112395 w 613410"/>
                <a:gd name="connsiteY15" fmla="*/ 345758 h 612457"/>
                <a:gd name="connsiteX16" fmla="*/ 119063 w 613410"/>
                <a:gd name="connsiteY16" fmla="*/ 352425 h 612457"/>
                <a:gd name="connsiteX17" fmla="*/ 93345 w 613410"/>
                <a:gd name="connsiteY17" fmla="*/ 381953 h 612457"/>
                <a:gd name="connsiteX18" fmla="*/ 199073 w 613410"/>
                <a:gd name="connsiteY18" fmla="*/ 382905 h 612457"/>
                <a:gd name="connsiteX19" fmla="*/ 121920 w 613410"/>
                <a:gd name="connsiteY19" fmla="*/ 306705 h 612457"/>
                <a:gd name="connsiteX20" fmla="*/ 198120 w 613410"/>
                <a:gd name="connsiteY20" fmla="*/ 229553 h 612457"/>
                <a:gd name="connsiteX21" fmla="*/ 275273 w 613410"/>
                <a:gd name="connsiteY21" fmla="*/ 305753 h 612457"/>
                <a:gd name="connsiteX22" fmla="*/ 199073 w 613410"/>
                <a:gd name="connsiteY22" fmla="*/ 382905 h 612457"/>
                <a:gd name="connsiteX23" fmla="*/ 427673 w 613410"/>
                <a:gd name="connsiteY23" fmla="*/ 337185 h 612457"/>
                <a:gd name="connsiteX24" fmla="*/ 413385 w 613410"/>
                <a:gd name="connsiteY24" fmla="*/ 360045 h 612457"/>
                <a:gd name="connsiteX25" fmla="*/ 330518 w 613410"/>
                <a:gd name="connsiteY25" fmla="*/ 379095 h 612457"/>
                <a:gd name="connsiteX26" fmla="*/ 280988 w 613410"/>
                <a:gd name="connsiteY26" fmla="*/ 319087 h 612457"/>
                <a:gd name="connsiteX27" fmla="*/ 310515 w 613410"/>
                <a:gd name="connsiteY27" fmla="*/ 243840 h 612457"/>
                <a:gd name="connsiteX28" fmla="*/ 414338 w 613410"/>
                <a:gd name="connsiteY28" fmla="*/ 254317 h 612457"/>
                <a:gd name="connsiteX29" fmla="*/ 417195 w 613410"/>
                <a:gd name="connsiteY29" fmla="*/ 257175 h 612457"/>
                <a:gd name="connsiteX30" fmla="*/ 424815 w 613410"/>
                <a:gd name="connsiteY30" fmla="*/ 280987 h 612457"/>
                <a:gd name="connsiteX31" fmla="*/ 404813 w 613410"/>
                <a:gd name="connsiteY31" fmla="*/ 282893 h 612457"/>
                <a:gd name="connsiteX32" fmla="*/ 366713 w 613410"/>
                <a:gd name="connsiteY32" fmla="*/ 276225 h 612457"/>
                <a:gd name="connsiteX33" fmla="*/ 330518 w 613410"/>
                <a:gd name="connsiteY33" fmla="*/ 294323 h 612457"/>
                <a:gd name="connsiteX34" fmla="*/ 328613 w 613410"/>
                <a:gd name="connsiteY34" fmla="*/ 311468 h 612457"/>
                <a:gd name="connsiteX35" fmla="*/ 347663 w 613410"/>
                <a:gd name="connsiteY35" fmla="*/ 339090 h 612457"/>
                <a:gd name="connsiteX36" fmla="*/ 386715 w 613410"/>
                <a:gd name="connsiteY36" fmla="*/ 328612 h 612457"/>
                <a:gd name="connsiteX37" fmla="*/ 374333 w 613410"/>
                <a:gd name="connsiteY37" fmla="*/ 328612 h 612457"/>
                <a:gd name="connsiteX38" fmla="*/ 358140 w 613410"/>
                <a:gd name="connsiteY38" fmla="*/ 328612 h 612457"/>
                <a:gd name="connsiteX39" fmla="*/ 351473 w 613410"/>
                <a:gd name="connsiteY39" fmla="*/ 306705 h 612457"/>
                <a:gd name="connsiteX40" fmla="*/ 358140 w 613410"/>
                <a:gd name="connsiteY40" fmla="*/ 295275 h 612457"/>
                <a:gd name="connsiteX41" fmla="*/ 421005 w 613410"/>
                <a:gd name="connsiteY41" fmla="*/ 295275 h 612457"/>
                <a:gd name="connsiteX42" fmla="*/ 427673 w 613410"/>
                <a:gd name="connsiteY42" fmla="*/ 301943 h 612457"/>
                <a:gd name="connsiteX43" fmla="*/ 427673 w 613410"/>
                <a:gd name="connsiteY43" fmla="*/ 337185 h 612457"/>
                <a:gd name="connsiteX44" fmla="*/ 585788 w 613410"/>
                <a:gd name="connsiteY44" fmla="*/ 305753 h 612457"/>
                <a:gd name="connsiteX45" fmla="*/ 505778 w 613410"/>
                <a:gd name="connsiteY45" fmla="*/ 382905 h 612457"/>
                <a:gd name="connsiteX46" fmla="*/ 431483 w 613410"/>
                <a:gd name="connsiteY46" fmla="*/ 304800 h 612457"/>
                <a:gd name="connsiteX47" fmla="*/ 508635 w 613410"/>
                <a:gd name="connsiteY47" fmla="*/ 228600 h 612457"/>
                <a:gd name="connsiteX48" fmla="*/ 585788 w 613410"/>
                <a:gd name="connsiteY48" fmla="*/ 305753 h 61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13410" h="612457">
                  <a:moveTo>
                    <a:pt x="307658" y="0"/>
                  </a:moveTo>
                  <a:cubicBezTo>
                    <a:pt x="138113" y="0"/>
                    <a:pt x="0" y="136208"/>
                    <a:pt x="0" y="303848"/>
                  </a:cubicBezTo>
                  <a:cubicBezTo>
                    <a:pt x="0" y="474345"/>
                    <a:pt x="136208" y="612458"/>
                    <a:pt x="304800" y="612458"/>
                  </a:cubicBezTo>
                  <a:cubicBezTo>
                    <a:pt x="474345" y="612458"/>
                    <a:pt x="612458" y="476250"/>
                    <a:pt x="613410" y="308610"/>
                  </a:cubicBezTo>
                  <a:cubicBezTo>
                    <a:pt x="612458" y="138113"/>
                    <a:pt x="476250" y="0"/>
                    <a:pt x="307658" y="0"/>
                  </a:cubicBezTo>
                  <a:close/>
                  <a:moveTo>
                    <a:pt x="93345" y="381953"/>
                  </a:moveTo>
                  <a:cubicBezTo>
                    <a:pt x="74295" y="381953"/>
                    <a:pt x="56197" y="381953"/>
                    <a:pt x="37147" y="381953"/>
                  </a:cubicBezTo>
                  <a:cubicBezTo>
                    <a:pt x="29528" y="381953"/>
                    <a:pt x="27622" y="379095"/>
                    <a:pt x="27622" y="372428"/>
                  </a:cubicBezTo>
                  <a:cubicBezTo>
                    <a:pt x="27622" y="350520"/>
                    <a:pt x="27622" y="328612"/>
                    <a:pt x="27622" y="306705"/>
                  </a:cubicBezTo>
                  <a:cubicBezTo>
                    <a:pt x="27622" y="284798"/>
                    <a:pt x="27622" y="262890"/>
                    <a:pt x="27622" y="240983"/>
                  </a:cubicBezTo>
                  <a:cubicBezTo>
                    <a:pt x="27622" y="233362"/>
                    <a:pt x="30480" y="230505"/>
                    <a:pt x="38100" y="231458"/>
                  </a:cubicBezTo>
                  <a:cubicBezTo>
                    <a:pt x="46672" y="232410"/>
                    <a:pt x="56197" y="232410"/>
                    <a:pt x="64770" y="231458"/>
                  </a:cubicBezTo>
                  <a:cubicBezTo>
                    <a:pt x="72390" y="231458"/>
                    <a:pt x="74295" y="233362"/>
                    <a:pt x="74295" y="240983"/>
                  </a:cubicBezTo>
                  <a:cubicBezTo>
                    <a:pt x="74295" y="272415"/>
                    <a:pt x="74295" y="303848"/>
                    <a:pt x="74295" y="335280"/>
                  </a:cubicBezTo>
                  <a:cubicBezTo>
                    <a:pt x="74295" y="342900"/>
                    <a:pt x="76200" y="346710"/>
                    <a:pt x="84773" y="345758"/>
                  </a:cubicBezTo>
                  <a:cubicBezTo>
                    <a:pt x="94298" y="344805"/>
                    <a:pt x="103823" y="345758"/>
                    <a:pt x="112395" y="345758"/>
                  </a:cubicBezTo>
                  <a:cubicBezTo>
                    <a:pt x="117157" y="345758"/>
                    <a:pt x="119063" y="347662"/>
                    <a:pt x="119063" y="352425"/>
                  </a:cubicBezTo>
                  <a:cubicBezTo>
                    <a:pt x="121920" y="381953"/>
                    <a:pt x="121920" y="381953"/>
                    <a:pt x="93345" y="381953"/>
                  </a:cubicBezTo>
                  <a:close/>
                  <a:moveTo>
                    <a:pt x="199073" y="382905"/>
                  </a:moveTo>
                  <a:cubicBezTo>
                    <a:pt x="155258" y="382905"/>
                    <a:pt x="121920" y="350520"/>
                    <a:pt x="121920" y="306705"/>
                  </a:cubicBezTo>
                  <a:cubicBezTo>
                    <a:pt x="121920" y="263843"/>
                    <a:pt x="155258" y="229553"/>
                    <a:pt x="198120" y="229553"/>
                  </a:cubicBezTo>
                  <a:cubicBezTo>
                    <a:pt x="241935" y="229553"/>
                    <a:pt x="275273" y="261937"/>
                    <a:pt x="275273" y="305753"/>
                  </a:cubicBezTo>
                  <a:cubicBezTo>
                    <a:pt x="276225" y="349568"/>
                    <a:pt x="242888" y="382905"/>
                    <a:pt x="199073" y="382905"/>
                  </a:cubicBezTo>
                  <a:close/>
                  <a:moveTo>
                    <a:pt x="427673" y="337185"/>
                  </a:moveTo>
                  <a:cubicBezTo>
                    <a:pt x="426720" y="347662"/>
                    <a:pt x="419100" y="353378"/>
                    <a:pt x="413385" y="360045"/>
                  </a:cubicBezTo>
                  <a:cubicBezTo>
                    <a:pt x="389573" y="383858"/>
                    <a:pt x="361950" y="387668"/>
                    <a:pt x="330518" y="379095"/>
                  </a:cubicBezTo>
                  <a:cubicBezTo>
                    <a:pt x="300990" y="370523"/>
                    <a:pt x="284798" y="348615"/>
                    <a:pt x="280988" y="319087"/>
                  </a:cubicBezTo>
                  <a:cubicBezTo>
                    <a:pt x="277178" y="289560"/>
                    <a:pt x="284798" y="262890"/>
                    <a:pt x="310515" y="243840"/>
                  </a:cubicBezTo>
                  <a:cubicBezTo>
                    <a:pt x="340995" y="221933"/>
                    <a:pt x="392430" y="227648"/>
                    <a:pt x="414338" y="254317"/>
                  </a:cubicBezTo>
                  <a:cubicBezTo>
                    <a:pt x="415290" y="255270"/>
                    <a:pt x="416243" y="256223"/>
                    <a:pt x="417195" y="257175"/>
                  </a:cubicBezTo>
                  <a:cubicBezTo>
                    <a:pt x="421958" y="264795"/>
                    <a:pt x="428625" y="273368"/>
                    <a:pt x="424815" y="280987"/>
                  </a:cubicBezTo>
                  <a:cubicBezTo>
                    <a:pt x="421958" y="286703"/>
                    <a:pt x="411480" y="282893"/>
                    <a:pt x="404813" y="282893"/>
                  </a:cubicBezTo>
                  <a:cubicBezTo>
                    <a:pt x="391478" y="282893"/>
                    <a:pt x="380048" y="283845"/>
                    <a:pt x="366713" y="276225"/>
                  </a:cubicBezTo>
                  <a:cubicBezTo>
                    <a:pt x="352425" y="267653"/>
                    <a:pt x="334328" y="278130"/>
                    <a:pt x="330518" y="294323"/>
                  </a:cubicBezTo>
                  <a:cubicBezTo>
                    <a:pt x="328613" y="300037"/>
                    <a:pt x="328613" y="305753"/>
                    <a:pt x="328613" y="311468"/>
                  </a:cubicBezTo>
                  <a:cubicBezTo>
                    <a:pt x="329565" y="323850"/>
                    <a:pt x="334328" y="335280"/>
                    <a:pt x="347663" y="339090"/>
                  </a:cubicBezTo>
                  <a:cubicBezTo>
                    <a:pt x="361950" y="343853"/>
                    <a:pt x="376238" y="340043"/>
                    <a:pt x="386715" y="328612"/>
                  </a:cubicBezTo>
                  <a:cubicBezTo>
                    <a:pt x="381000" y="328612"/>
                    <a:pt x="378143" y="328612"/>
                    <a:pt x="374333" y="328612"/>
                  </a:cubicBezTo>
                  <a:cubicBezTo>
                    <a:pt x="368618" y="328612"/>
                    <a:pt x="362903" y="329565"/>
                    <a:pt x="358140" y="328612"/>
                  </a:cubicBezTo>
                  <a:cubicBezTo>
                    <a:pt x="343853" y="325755"/>
                    <a:pt x="353378" y="314325"/>
                    <a:pt x="351473" y="306705"/>
                  </a:cubicBezTo>
                  <a:cubicBezTo>
                    <a:pt x="350520" y="302895"/>
                    <a:pt x="347663" y="295275"/>
                    <a:pt x="358140" y="295275"/>
                  </a:cubicBezTo>
                  <a:cubicBezTo>
                    <a:pt x="379095" y="295275"/>
                    <a:pt x="400050" y="295275"/>
                    <a:pt x="421005" y="295275"/>
                  </a:cubicBezTo>
                  <a:cubicBezTo>
                    <a:pt x="425768" y="295275"/>
                    <a:pt x="427673" y="297180"/>
                    <a:pt x="427673" y="301943"/>
                  </a:cubicBezTo>
                  <a:cubicBezTo>
                    <a:pt x="427673" y="313373"/>
                    <a:pt x="427673" y="324803"/>
                    <a:pt x="427673" y="337185"/>
                  </a:cubicBezTo>
                  <a:close/>
                  <a:moveTo>
                    <a:pt x="585788" y="305753"/>
                  </a:moveTo>
                  <a:cubicBezTo>
                    <a:pt x="585788" y="350520"/>
                    <a:pt x="551498" y="383858"/>
                    <a:pt x="505778" y="382905"/>
                  </a:cubicBezTo>
                  <a:cubicBezTo>
                    <a:pt x="462915" y="382905"/>
                    <a:pt x="431483" y="349568"/>
                    <a:pt x="431483" y="304800"/>
                  </a:cubicBezTo>
                  <a:cubicBezTo>
                    <a:pt x="431483" y="260985"/>
                    <a:pt x="465773" y="228600"/>
                    <a:pt x="508635" y="228600"/>
                  </a:cubicBezTo>
                  <a:cubicBezTo>
                    <a:pt x="552450" y="229553"/>
                    <a:pt x="585788" y="262890"/>
                    <a:pt x="585788" y="3057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AE0C8C64-2E57-433F-FFC7-9F6A289FF024}"/>
                </a:ext>
              </a:extLst>
            </p:cNvPr>
            <p:cNvSpPr/>
            <p:nvPr/>
          </p:nvSpPr>
          <p:spPr>
            <a:xfrm>
              <a:off x="5961697" y="3396585"/>
              <a:ext cx="57500" cy="68609"/>
            </a:xfrm>
            <a:custGeom>
              <a:avLst/>
              <a:gdLst>
                <a:gd name="connsiteX0" fmla="*/ 44768 w 57500"/>
                <a:gd name="connsiteY0" fmla="*/ 4792 h 68609"/>
                <a:gd name="connsiteX1" fmla="*/ 14288 w 57500"/>
                <a:gd name="connsiteY1" fmla="*/ 3840 h 68609"/>
                <a:gd name="connsiteX2" fmla="*/ 0 w 57500"/>
                <a:gd name="connsiteY2" fmla="*/ 35272 h 68609"/>
                <a:gd name="connsiteX3" fmla="*/ 953 w 57500"/>
                <a:gd name="connsiteY3" fmla="*/ 44797 h 68609"/>
                <a:gd name="connsiteX4" fmla="*/ 28575 w 57500"/>
                <a:gd name="connsiteY4" fmla="*/ 68610 h 68609"/>
                <a:gd name="connsiteX5" fmla="*/ 56197 w 57500"/>
                <a:gd name="connsiteY5" fmla="*/ 44797 h 68609"/>
                <a:gd name="connsiteX6" fmla="*/ 44768 w 57500"/>
                <a:gd name="connsiteY6" fmla="*/ 4792 h 6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00" h="68609">
                  <a:moveTo>
                    <a:pt x="44768" y="4792"/>
                  </a:moveTo>
                  <a:cubicBezTo>
                    <a:pt x="35243" y="-923"/>
                    <a:pt x="23813" y="-1875"/>
                    <a:pt x="14288" y="3840"/>
                  </a:cubicBezTo>
                  <a:cubicBezTo>
                    <a:pt x="2858" y="10507"/>
                    <a:pt x="0" y="21937"/>
                    <a:pt x="0" y="35272"/>
                  </a:cubicBezTo>
                  <a:cubicBezTo>
                    <a:pt x="0" y="37177"/>
                    <a:pt x="953" y="40987"/>
                    <a:pt x="953" y="44797"/>
                  </a:cubicBezTo>
                  <a:cubicBezTo>
                    <a:pt x="4763" y="60990"/>
                    <a:pt x="13335" y="68610"/>
                    <a:pt x="28575" y="68610"/>
                  </a:cubicBezTo>
                  <a:cubicBezTo>
                    <a:pt x="42863" y="68610"/>
                    <a:pt x="53340" y="60037"/>
                    <a:pt x="56197" y="44797"/>
                  </a:cubicBezTo>
                  <a:cubicBezTo>
                    <a:pt x="60008" y="28605"/>
                    <a:pt x="55245" y="11460"/>
                    <a:pt x="44768" y="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8EFDC2B2-708E-7E4E-98B7-496D833AF065}"/>
                </a:ext>
              </a:extLst>
            </p:cNvPr>
            <p:cNvSpPr/>
            <p:nvPr/>
          </p:nvSpPr>
          <p:spPr>
            <a:xfrm>
              <a:off x="6270307" y="3396670"/>
              <a:ext cx="58578" cy="69477"/>
            </a:xfrm>
            <a:custGeom>
              <a:avLst/>
              <a:gdLst>
                <a:gd name="connsiteX0" fmla="*/ 21907 w 58578"/>
                <a:gd name="connsiteY0" fmla="*/ 897 h 69477"/>
                <a:gd name="connsiteX1" fmla="*/ 0 w 58578"/>
                <a:gd name="connsiteY1" fmla="*/ 36140 h 69477"/>
                <a:gd name="connsiteX2" fmla="*/ 953 w 58578"/>
                <a:gd name="connsiteY2" fmla="*/ 45665 h 69477"/>
                <a:gd name="connsiteX3" fmla="*/ 29528 w 58578"/>
                <a:gd name="connsiteY3" fmla="*/ 69477 h 69477"/>
                <a:gd name="connsiteX4" fmla="*/ 57150 w 58578"/>
                <a:gd name="connsiteY4" fmla="*/ 45665 h 69477"/>
                <a:gd name="connsiteX5" fmla="*/ 57150 w 58578"/>
                <a:gd name="connsiteY5" fmla="*/ 21852 h 69477"/>
                <a:gd name="connsiteX6" fmla="*/ 21907 w 58578"/>
                <a:gd name="connsiteY6" fmla="*/ 897 h 6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" h="69477">
                  <a:moveTo>
                    <a:pt x="21907" y="897"/>
                  </a:moveTo>
                  <a:cubicBezTo>
                    <a:pt x="7620" y="4707"/>
                    <a:pt x="0" y="15185"/>
                    <a:pt x="0" y="36140"/>
                  </a:cubicBezTo>
                  <a:cubicBezTo>
                    <a:pt x="0" y="38045"/>
                    <a:pt x="0" y="41855"/>
                    <a:pt x="953" y="45665"/>
                  </a:cubicBezTo>
                  <a:cubicBezTo>
                    <a:pt x="4763" y="61857"/>
                    <a:pt x="14288" y="69477"/>
                    <a:pt x="29528" y="69477"/>
                  </a:cubicBezTo>
                  <a:cubicBezTo>
                    <a:pt x="43815" y="69477"/>
                    <a:pt x="53340" y="60905"/>
                    <a:pt x="57150" y="45665"/>
                  </a:cubicBezTo>
                  <a:cubicBezTo>
                    <a:pt x="59055" y="38045"/>
                    <a:pt x="59055" y="30425"/>
                    <a:pt x="57150" y="21852"/>
                  </a:cubicBezTo>
                  <a:cubicBezTo>
                    <a:pt x="52388" y="5660"/>
                    <a:pt x="38100" y="-2913"/>
                    <a:pt x="21907" y="8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25FEF3-0CF9-0F2D-22DC-70EAD5DF57E5}"/>
              </a:ext>
            </a:extLst>
          </p:cNvPr>
          <p:cNvSpPr txBox="1"/>
          <p:nvPr/>
        </p:nvSpPr>
        <p:spPr>
          <a:xfrm>
            <a:off x="1681672" y="3519955"/>
            <a:ext cx="5233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408986E-4A3D-285C-445B-1DC1AAEE460B}"/>
              </a:ext>
            </a:extLst>
          </p:cNvPr>
          <p:cNvSpPr txBox="1"/>
          <p:nvPr/>
        </p:nvSpPr>
        <p:spPr>
          <a:xfrm>
            <a:off x="1103374" y="1699969"/>
            <a:ext cx="2002471" cy="10772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+mj-lt"/>
              </a:rPr>
              <a:t>Entre em </a:t>
            </a:r>
          </a:p>
          <a:p>
            <a:r>
              <a:rPr lang="pt-BR" sz="3200" dirty="0">
                <a:solidFill>
                  <a:schemeClr val="bg1"/>
                </a:solidFill>
                <a:latin typeface="+mj-lt"/>
              </a:rPr>
              <a:t>Contato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2C58AB2-0D22-CC69-F494-87729D175FDE}"/>
              </a:ext>
            </a:extLst>
          </p:cNvPr>
          <p:cNvCxnSpPr>
            <a:cxnSpLocks/>
          </p:cNvCxnSpPr>
          <p:nvPr/>
        </p:nvCxnSpPr>
        <p:spPr>
          <a:xfrm>
            <a:off x="1661782" y="3310616"/>
            <a:ext cx="18519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áfico 17">
            <a:extLst>
              <a:ext uri="{FF2B5EF4-FFF2-40B4-BE49-F238E27FC236}">
                <a16:creationId xmlns:a16="http://schemas.microsoft.com/office/drawing/2014/main" id="{6DB360C3-B1FE-D083-4710-8F5A6E9C635D}"/>
              </a:ext>
            </a:extLst>
          </p:cNvPr>
          <p:cNvGrpSpPr/>
          <p:nvPr/>
        </p:nvGrpSpPr>
        <p:grpSpPr>
          <a:xfrm>
            <a:off x="4619942" y="4932205"/>
            <a:ext cx="352787" cy="352787"/>
            <a:chOff x="2190750" y="3190875"/>
            <a:chExt cx="476250" cy="476250"/>
          </a:xfrm>
          <a:solidFill>
            <a:schemeClr val="bg1"/>
          </a:solidFill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934E8B39-D152-23CB-95D4-8AF8BFA3CAFB}"/>
                </a:ext>
              </a:extLst>
            </p:cNvPr>
            <p:cNvSpPr/>
            <p:nvPr/>
          </p:nvSpPr>
          <p:spPr>
            <a:xfrm>
              <a:off x="219075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238125 w 476250"/>
                <a:gd name="connsiteY3" fmla="*/ 476250 h 476250"/>
                <a:gd name="connsiteX4" fmla="*/ 238125 w 476250"/>
                <a:gd name="connsiteY4" fmla="*/ 476250 h 476250"/>
                <a:gd name="connsiteX5" fmla="*/ 476250 w 476250"/>
                <a:gd name="connsiteY5" fmla="*/ 238125 h 476250"/>
                <a:gd name="connsiteX6" fmla="*/ 238125 w 476250"/>
                <a:gd name="connsiteY6" fmla="*/ 0 h 476250"/>
                <a:gd name="connsiteX7" fmla="*/ 239078 w 476250"/>
                <a:gd name="connsiteY7" fmla="*/ 376238 h 476250"/>
                <a:gd name="connsiteX8" fmla="*/ 172403 w 476250"/>
                <a:gd name="connsiteY8" fmla="*/ 359093 h 476250"/>
                <a:gd name="connsiteX9" fmla="*/ 96203 w 476250"/>
                <a:gd name="connsiteY9" fmla="*/ 379095 h 476250"/>
                <a:gd name="connsiteX10" fmla="*/ 116205 w 476250"/>
                <a:gd name="connsiteY10" fmla="*/ 303848 h 476250"/>
                <a:gd name="connsiteX11" fmla="*/ 99060 w 476250"/>
                <a:gd name="connsiteY11" fmla="*/ 236220 h 476250"/>
                <a:gd name="connsiteX12" fmla="*/ 238125 w 476250"/>
                <a:gd name="connsiteY12" fmla="*/ 97155 h 476250"/>
                <a:gd name="connsiteX13" fmla="*/ 377190 w 476250"/>
                <a:gd name="connsiteY13" fmla="*/ 236220 h 476250"/>
                <a:gd name="connsiteX14" fmla="*/ 239078 w 476250"/>
                <a:gd name="connsiteY14" fmla="*/ 37623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39078" y="376238"/>
                  </a:moveTo>
                  <a:cubicBezTo>
                    <a:pt x="216218" y="376238"/>
                    <a:pt x="193358" y="370523"/>
                    <a:pt x="172403" y="359093"/>
                  </a:cubicBezTo>
                  <a:lnTo>
                    <a:pt x="96203" y="379095"/>
                  </a:lnTo>
                  <a:lnTo>
                    <a:pt x="116205" y="303848"/>
                  </a:lnTo>
                  <a:cubicBezTo>
                    <a:pt x="104775" y="282893"/>
                    <a:pt x="99060" y="260033"/>
                    <a:pt x="99060" y="236220"/>
                  </a:cubicBezTo>
                  <a:cubicBezTo>
                    <a:pt x="99060" y="159068"/>
                    <a:pt x="161925" y="97155"/>
                    <a:pt x="238125" y="97155"/>
                  </a:cubicBezTo>
                  <a:cubicBezTo>
                    <a:pt x="315278" y="97155"/>
                    <a:pt x="377190" y="160020"/>
                    <a:pt x="377190" y="236220"/>
                  </a:cubicBezTo>
                  <a:cubicBezTo>
                    <a:pt x="379095" y="313373"/>
                    <a:pt x="316230" y="376238"/>
                    <a:pt x="239078" y="376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C9A02BD7-CF2F-9BAC-D2D6-5B58DFDE9854}"/>
                </a:ext>
              </a:extLst>
            </p:cNvPr>
            <p:cNvSpPr/>
            <p:nvPr/>
          </p:nvSpPr>
          <p:spPr>
            <a:xfrm>
              <a:off x="2316479" y="3313747"/>
              <a:ext cx="226695" cy="226695"/>
            </a:xfrm>
            <a:custGeom>
              <a:avLst/>
              <a:gdLst>
                <a:gd name="connsiteX0" fmla="*/ 113348 w 226695"/>
                <a:gd name="connsiteY0" fmla="*/ 0 h 226695"/>
                <a:gd name="connsiteX1" fmla="*/ 0 w 226695"/>
                <a:gd name="connsiteY1" fmla="*/ 113348 h 226695"/>
                <a:gd name="connsiteX2" fmla="*/ 16192 w 226695"/>
                <a:gd name="connsiteY2" fmla="*/ 172403 h 226695"/>
                <a:gd name="connsiteX3" fmla="*/ 19050 w 226695"/>
                <a:gd name="connsiteY3" fmla="*/ 177165 h 226695"/>
                <a:gd name="connsiteX4" fmla="*/ 7620 w 226695"/>
                <a:gd name="connsiteY4" fmla="*/ 219075 h 226695"/>
                <a:gd name="connsiteX5" fmla="*/ 50483 w 226695"/>
                <a:gd name="connsiteY5" fmla="*/ 207645 h 226695"/>
                <a:gd name="connsiteX6" fmla="*/ 55245 w 226695"/>
                <a:gd name="connsiteY6" fmla="*/ 210503 h 226695"/>
                <a:gd name="connsiteX7" fmla="*/ 113348 w 226695"/>
                <a:gd name="connsiteY7" fmla="*/ 226695 h 226695"/>
                <a:gd name="connsiteX8" fmla="*/ 226695 w 226695"/>
                <a:gd name="connsiteY8" fmla="*/ 113348 h 226695"/>
                <a:gd name="connsiteX9" fmla="*/ 113348 w 226695"/>
                <a:gd name="connsiteY9" fmla="*/ 0 h 226695"/>
                <a:gd name="connsiteX10" fmla="*/ 180022 w 226695"/>
                <a:gd name="connsiteY10" fmla="*/ 156210 h 226695"/>
                <a:gd name="connsiteX11" fmla="*/ 154305 w 226695"/>
                <a:gd name="connsiteY11" fmla="*/ 175260 h 226695"/>
                <a:gd name="connsiteX12" fmla="*/ 126683 w 226695"/>
                <a:gd name="connsiteY12" fmla="*/ 170498 h 226695"/>
                <a:gd name="connsiteX13" fmla="*/ 102870 w 226695"/>
                <a:gd name="connsiteY13" fmla="*/ 159068 h 226695"/>
                <a:gd name="connsiteX14" fmla="*/ 64770 w 226695"/>
                <a:gd name="connsiteY14" fmla="*/ 123825 h 226695"/>
                <a:gd name="connsiteX15" fmla="*/ 56198 w 226695"/>
                <a:gd name="connsiteY15" fmla="*/ 110490 h 226695"/>
                <a:gd name="connsiteX16" fmla="*/ 47625 w 226695"/>
                <a:gd name="connsiteY16" fmla="*/ 90488 h 226695"/>
                <a:gd name="connsiteX17" fmla="*/ 46673 w 226695"/>
                <a:gd name="connsiteY17" fmla="*/ 81915 h 226695"/>
                <a:gd name="connsiteX18" fmla="*/ 59055 w 226695"/>
                <a:gd name="connsiteY18" fmla="*/ 54293 h 226695"/>
                <a:gd name="connsiteX19" fmla="*/ 76200 w 226695"/>
                <a:gd name="connsiteY19" fmla="*/ 51435 h 226695"/>
                <a:gd name="connsiteX20" fmla="*/ 87630 w 226695"/>
                <a:gd name="connsiteY20" fmla="*/ 68580 h 226695"/>
                <a:gd name="connsiteX21" fmla="*/ 91440 w 226695"/>
                <a:gd name="connsiteY21" fmla="*/ 84773 h 226695"/>
                <a:gd name="connsiteX22" fmla="*/ 82868 w 226695"/>
                <a:gd name="connsiteY22" fmla="*/ 98108 h 226695"/>
                <a:gd name="connsiteX23" fmla="*/ 81915 w 226695"/>
                <a:gd name="connsiteY23" fmla="*/ 105728 h 226695"/>
                <a:gd name="connsiteX24" fmla="*/ 126683 w 226695"/>
                <a:gd name="connsiteY24" fmla="*/ 144780 h 226695"/>
                <a:gd name="connsiteX25" fmla="*/ 133350 w 226695"/>
                <a:gd name="connsiteY25" fmla="*/ 143828 h 226695"/>
                <a:gd name="connsiteX26" fmla="*/ 144780 w 226695"/>
                <a:gd name="connsiteY26" fmla="*/ 129540 h 226695"/>
                <a:gd name="connsiteX27" fmla="*/ 164783 w 226695"/>
                <a:gd name="connsiteY27" fmla="*/ 134303 h 226695"/>
                <a:gd name="connsiteX28" fmla="*/ 180975 w 226695"/>
                <a:gd name="connsiteY28" fmla="*/ 147638 h 226695"/>
                <a:gd name="connsiteX29" fmla="*/ 180022 w 226695"/>
                <a:gd name="connsiteY29" fmla="*/ 156210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6695" h="226695">
                  <a:moveTo>
                    <a:pt x="113348" y="0"/>
                  </a:moveTo>
                  <a:cubicBezTo>
                    <a:pt x="51435" y="0"/>
                    <a:pt x="0" y="50483"/>
                    <a:pt x="0" y="113348"/>
                  </a:cubicBezTo>
                  <a:cubicBezTo>
                    <a:pt x="0" y="134303"/>
                    <a:pt x="5715" y="154305"/>
                    <a:pt x="16192" y="172403"/>
                  </a:cubicBezTo>
                  <a:lnTo>
                    <a:pt x="19050" y="177165"/>
                  </a:lnTo>
                  <a:lnTo>
                    <a:pt x="7620" y="219075"/>
                  </a:lnTo>
                  <a:lnTo>
                    <a:pt x="50483" y="207645"/>
                  </a:lnTo>
                  <a:lnTo>
                    <a:pt x="55245" y="210503"/>
                  </a:lnTo>
                  <a:cubicBezTo>
                    <a:pt x="72390" y="220980"/>
                    <a:pt x="92393" y="226695"/>
                    <a:pt x="113348" y="226695"/>
                  </a:cubicBezTo>
                  <a:cubicBezTo>
                    <a:pt x="175260" y="226695"/>
                    <a:pt x="226695" y="176213"/>
                    <a:pt x="226695" y="113348"/>
                  </a:cubicBezTo>
                  <a:cubicBezTo>
                    <a:pt x="226695" y="51435"/>
                    <a:pt x="176213" y="0"/>
                    <a:pt x="113348" y="0"/>
                  </a:cubicBezTo>
                  <a:close/>
                  <a:moveTo>
                    <a:pt x="180022" y="156210"/>
                  </a:moveTo>
                  <a:cubicBezTo>
                    <a:pt x="176213" y="166688"/>
                    <a:pt x="165735" y="173355"/>
                    <a:pt x="154305" y="175260"/>
                  </a:cubicBezTo>
                  <a:cubicBezTo>
                    <a:pt x="143828" y="177165"/>
                    <a:pt x="136208" y="174308"/>
                    <a:pt x="126683" y="170498"/>
                  </a:cubicBezTo>
                  <a:cubicBezTo>
                    <a:pt x="118110" y="167640"/>
                    <a:pt x="110490" y="163830"/>
                    <a:pt x="102870" y="159068"/>
                  </a:cubicBezTo>
                  <a:cubicBezTo>
                    <a:pt x="87630" y="149543"/>
                    <a:pt x="75248" y="137160"/>
                    <a:pt x="64770" y="123825"/>
                  </a:cubicBezTo>
                  <a:cubicBezTo>
                    <a:pt x="61913" y="119063"/>
                    <a:pt x="59055" y="115253"/>
                    <a:pt x="56198" y="110490"/>
                  </a:cubicBezTo>
                  <a:cubicBezTo>
                    <a:pt x="52388" y="104775"/>
                    <a:pt x="49530" y="98108"/>
                    <a:pt x="47625" y="90488"/>
                  </a:cubicBezTo>
                  <a:cubicBezTo>
                    <a:pt x="46673" y="87630"/>
                    <a:pt x="46673" y="84773"/>
                    <a:pt x="46673" y="81915"/>
                  </a:cubicBezTo>
                  <a:cubicBezTo>
                    <a:pt x="46673" y="71438"/>
                    <a:pt x="50483" y="60960"/>
                    <a:pt x="59055" y="54293"/>
                  </a:cubicBezTo>
                  <a:cubicBezTo>
                    <a:pt x="63818" y="50483"/>
                    <a:pt x="71438" y="48578"/>
                    <a:pt x="76200" y="51435"/>
                  </a:cubicBezTo>
                  <a:cubicBezTo>
                    <a:pt x="81915" y="54293"/>
                    <a:pt x="84773" y="62865"/>
                    <a:pt x="87630" y="68580"/>
                  </a:cubicBezTo>
                  <a:cubicBezTo>
                    <a:pt x="89535" y="73343"/>
                    <a:pt x="92393" y="79058"/>
                    <a:pt x="91440" y="84773"/>
                  </a:cubicBezTo>
                  <a:cubicBezTo>
                    <a:pt x="90488" y="89535"/>
                    <a:pt x="86677" y="94298"/>
                    <a:pt x="82868" y="98108"/>
                  </a:cubicBezTo>
                  <a:cubicBezTo>
                    <a:pt x="80963" y="100965"/>
                    <a:pt x="80010" y="102870"/>
                    <a:pt x="81915" y="105728"/>
                  </a:cubicBezTo>
                  <a:cubicBezTo>
                    <a:pt x="92393" y="123825"/>
                    <a:pt x="107633" y="136208"/>
                    <a:pt x="126683" y="144780"/>
                  </a:cubicBezTo>
                  <a:cubicBezTo>
                    <a:pt x="129540" y="145733"/>
                    <a:pt x="131445" y="145733"/>
                    <a:pt x="133350" y="143828"/>
                  </a:cubicBezTo>
                  <a:cubicBezTo>
                    <a:pt x="137160" y="140018"/>
                    <a:pt x="140018" y="131445"/>
                    <a:pt x="144780" y="129540"/>
                  </a:cubicBezTo>
                  <a:cubicBezTo>
                    <a:pt x="151448" y="126683"/>
                    <a:pt x="159068" y="130493"/>
                    <a:pt x="164783" y="134303"/>
                  </a:cubicBezTo>
                  <a:cubicBezTo>
                    <a:pt x="170498" y="137160"/>
                    <a:pt x="179070" y="140970"/>
                    <a:pt x="180975" y="147638"/>
                  </a:cubicBezTo>
                  <a:cubicBezTo>
                    <a:pt x="181928" y="149543"/>
                    <a:pt x="180975" y="153353"/>
                    <a:pt x="180022" y="156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0" name="Gráfico 58">
            <a:extLst>
              <a:ext uri="{FF2B5EF4-FFF2-40B4-BE49-F238E27FC236}">
                <a16:creationId xmlns:a16="http://schemas.microsoft.com/office/drawing/2014/main" id="{0A572442-D13D-9F84-19BB-C845CCD504D8}"/>
              </a:ext>
            </a:extLst>
          </p:cNvPr>
          <p:cNvSpPr/>
          <p:nvPr/>
        </p:nvSpPr>
        <p:spPr>
          <a:xfrm>
            <a:off x="7219272" y="4932205"/>
            <a:ext cx="352787" cy="352787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158115 w 476250"/>
              <a:gd name="connsiteY9" fmla="*/ 381000 h 476250"/>
              <a:gd name="connsiteX10" fmla="*/ 93345 w 476250"/>
              <a:gd name="connsiteY10" fmla="*/ 381000 h 476250"/>
              <a:gd name="connsiteX11" fmla="*/ 93345 w 476250"/>
              <a:gd name="connsiteY11" fmla="*/ 190500 h 476250"/>
              <a:gd name="connsiteX12" fmla="*/ 158115 w 476250"/>
              <a:gd name="connsiteY12" fmla="*/ 190500 h 476250"/>
              <a:gd name="connsiteX13" fmla="*/ 158115 w 476250"/>
              <a:gd name="connsiteY13" fmla="*/ 381000 h 476250"/>
              <a:gd name="connsiteX14" fmla="*/ 125730 w 476250"/>
              <a:gd name="connsiteY14" fmla="*/ 162878 h 476250"/>
              <a:gd name="connsiteX15" fmla="*/ 91440 w 476250"/>
              <a:gd name="connsiteY15" fmla="*/ 130493 h 476250"/>
              <a:gd name="connsiteX16" fmla="*/ 125730 w 476250"/>
              <a:gd name="connsiteY16" fmla="*/ 98108 h 476250"/>
              <a:gd name="connsiteX17" fmla="*/ 160020 w 476250"/>
              <a:gd name="connsiteY17" fmla="*/ 130493 h 476250"/>
              <a:gd name="connsiteX18" fmla="*/ 125730 w 476250"/>
              <a:gd name="connsiteY18" fmla="*/ 162878 h 476250"/>
              <a:gd name="connsiteX19" fmla="*/ 385763 w 476250"/>
              <a:gd name="connsiteY19" fmla="*/ 338138 h 476250"/>
              <a:gd name="connsiteX20" fmla="*/ 385763 w 476250"/>
              <a:gd name="connsiteY20" fmla="*/ 381000 h 476250"/>
              <a:gd name="connsiteX21" fmla="*/ 323850 w 476250"/>
              <a:gd name="connsiteY21" fmla="*/ 381000 h 476250"/>
              <a:gd name="connsiteX22" fmla="*/ 323850 w 476250"/>
              <a:gd name="connsiteY22" fmla="*/ 335280 h 476250"/>
              <a:gd name="connsiteX23" fmla="*/ 323850 w 476250"/>
              <a:gd name="connsiteY23" fmla="*/ 281940 h 476250"/>
              <a:gd name="connsiteX24" fmla="*/ 288608 w 476250"/>
              <a:gd name="connsiteY24" fmla="*/ 237173 h 476250"/>
              <a:gd name="connsiteX25" fmla="*/ 269558 w 476250"/>
              <a:gd name="connsiteY25" fmla="*/ 243840 h 476250"/>
              <a:gd name="connsiteX26" fmla="*/ 257175 w 476250"/>
              <a:gd name="connsiteY26" fmla="*/ 269558 h 476250"/>
              <a:gd name="connsiteX27" fmla="*/ 257175 w 476250"/>
              <a:gd name="connsiteY27" fmla="*/ 381000 h 476250"/>
              <a:gd name="connsiteX28" fmla="*/ 192405 w 476250"/>
              <a:gd name="connsiteY28" fmla="*/ 381000 h 476250"/>
              <a:gd name="connsiteX29" fmla="*/ 192405 w 476250"/>
              <a:gd name="connsiteY29" fmla="*/ 190500 h 476250"/>
              <a:gd name="connsiteX30" fmla="*/ 257175 w 476250"/>
              <a:gd name="connsiteY30" fmla="*/ 190500 h 476250"/>
              <a:gd name="connsiteX31" fmla="*/ 257175 w 476250"/>
              <a:gd name="connsiteY31" fmla="*/ 217170 h 476250"/>
              <a:gd name="connsiteX32" fmla="*/ 319088 w 476250"/>
              <a:gd name="connsiteY32" fmla="*/ 185738 h 476250"/>
              <a:gd name="connsiteX33" fmla="*/ 386715 w 476250"/>
              <a:gd name="connsiteY33" fmla="*/ 281940 h 476250"/>
              <a:gd name="connsiteX34" fmla="*/ 386715 w 476250"/>
              <a:gd name="connsiteY34" fmla="*/ 33813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158115" y="381000"/>
                </a:moveTo>
                <a:lnTo>
                  <a:pt x="93345" y="381000"/>
                </a:lnTo>
                <a:lnTo>
                  <a:pt x="93345" y="190500"/>
                </a:lnTo>
                <a:lnTo>
                  <a:pt x="158115" y="190500"/>
                </a:lnTo>
                <a:lnTo>
                  <a:pt x="158115" y="381000"/>
                </a:lnTo>
                <a:close/>
                <a:moveTo>
                  <a:pt x="125730" y="162878"/>
                </a:moveTo>
                <a:cubicBezTo>
                  <a:pt x="106680" y="162878"/>
                  <a:pt x="91440" y="148590"/>
                  <a:pt x="91440" y="130493"/>
                </a:cubicBezTo>
                <a:cubicBezTo>
                  <a:pt x="91440" y="112395"/>
                  <a:pt x="106680" y="98108"/>
                  <a:pt x="125730" y="98108"/>
                </a:cubicBezTo>
                <a:cubicBezTo>
                  <a:pt x="144780" y="98108"/>
                  <a:pt x="160020" y="112395"/>
                  <a:pt x="160020" y="130493"/>
                </a:cubicBezTo>
                <a:cubicBezTo>
                  <a:pt x="160020" y="148590"/>
                  <a:pt x="144780" y="162878"/>
                  <a:pt x="125730" y="162878"/>
                </a:cubicBezTo>
                <a:close/>
                <a:moveTo>
                  <a:pt x="385763" y="338138"/>
                </a:moveTo>
                <a:lnTo>
                  <a:pt x="385763" y="381000"/>
                </a:lnTo>
                <a:lnTo>
                  <a:pt x="323850" y="381000"/>
                </a:lnTo>
                <a:lnTo>
                  <a:pt x="323850" y="335280"/>
                </a:lnTo>
                <a:lnTo>
                  <a:pt x="323850" y="281940"/>
                </a:lnTo>
                <a:cubicBezTo>
                  <a:pt x="323850" y="257175"/>
                  <a:pt x="308610" y="237173"/>
                  <a:pt x="288608" y="237173"/>
                </a:cubicBezTo>
                <a:cubicBezTo>
                  <a:pt x="281940" y="237173"/>
                  <a:pt x="275273" y="240030"/>
                  <a:pt x="269558" y="243840"/>
                </a:cubicBezTo>
                <a:cubicBezTo>
                  <a:pt x="260985" y="249555"/>
                  <a:pt x="257175" y="259080"/>
                  <a:pt x="257175" y="269558"/>
                </a:cubicBezTo>
                <a:lnTo>
                  <a:pt x="257175" y="381000"/>
                </a:lnTo>
                <a:lnTo>
                  <a:pt x="192405" y="381000"/>
                </a:lnTo>
                <a:lnTo>
                  <a:pt x="192405" y="190500"/>
                </a:lnTo>
                <a:lnTo>
                  <a:pt x="257175" y="190500"/>
                </a:lnTo>
                <a:lnTo>
                  <a:pt x="257175" y="217170"/>
                </a:lnTo>
                <a:cubicBezTo>
                  <a:pt x="271463" y="197168"/>
                  <a:pt x="296228" y="183833"/>
                  <a:pt x="319088" y="185738"/>
                </a:cubicBezTo>
                <a:cubicBezTo>
                  <a:pt x="357188" y="187643"/>
                  <a:pt x="387668" y="229553"/>
                  <a:pt x="386715" y="281940"/>
                </a:cubicBezTo>
                <a:lnTo>
                  <a:pt x="386715" y="33813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41" name="Gráfico 17">
            <a:extLst>
              <a:ext uri="{FF2B5EF4-FFF2-40B4-BE49-F238E27FC236}">
                <a16:creationId xmlns:a16="http://schemas.microsoft.com/office/drawing/2014/main" id="{6E29B915-7A94-57AE-6A35-AB1062BC4D0D}"/>
              </a:ext>
            </a:extLst>
          </p:cNvPr>
          <p:cNvGrpSpPr/>
          <p:nvPr/>
        </p:nvGrpSpPr>
        <p:grpSpPr>
          <a:xfrm>
            <a:off x="2037673" y="4932205"/>
            <a:ext cx="352787" cy="352787"/>
            <a:chOff x="5857875" y="3190875"/>
            <a:chExt cx="476250" cy="476250"/>
          </a:xfrm>
          <a:solidFill>
            <a:schemeClr val="bg1"/>
          </a:solidFill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20AECF04-E586-146A-9345-1F55B34CD84A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395288 w 476250"/>
                <a:gd name="connsiteY9" fmla="*/ 342900 h 476250"/>
                <a:gd name="connsiteX10" fmla="*/ 80963 w 476250"/>
                <a:gd name="connsiteY10" fmla="*/ 342900 h 476250"/>
                <a:gd name="connsiteX11" fmla="*/ 80963 w 476250"/>
                <a:gd name="connsiteY11" fmla="*/ 133350 h 476250"/>
                <a:gd name="connsiteX12" fmla="*/ 394335 w 476250"/>
                <a:gd name="connsiteY12" fmla="*/ 133350 h 476250"/>
                <a:gd name="connsiteX13" fmla="*/ 394335 w 476250"/>
                <a:gd name="connsiteY13" fmla="*/ 34290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95288" y="342900"/>
                  </a:moveTo>
                  <a:lnTo>
                    <a:pt x="80963" y="342900"/>
                  </a:lnTo>
                  <a:lnTo>
                    <a:pt x="80963" y="133350"/>
                  </a:lnTo>
                  <a:lnTo>
                    <a:pt x="394335" y="133350"/>
                  </a:lnTo>
                  <a:lnTo>
                    <a:pt x="394335" y="342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631B6E8F-BAEE-00F3-F9F7-780D3730C18F}"/>
                </a:ext>
              </a:extLst>
            </p:cNvPr>
            <p:cNvSpPr/>
            <p:nvPr/>
          </p:nvSpPr>
          <p:spPr>
            <a:xfrm>
              <a:off x="5967412" y="3364230"/>
              <a:ext cx="257175" cy="140969"/>
            </a:xfrm>
            <a:custGeom>
              <a:avLst/>
              <a:gdLst>
                <a:gd name="connsiteX0" fmla="*/ 128588 w 257175"/>
                <a:gd name="connsiteY0" fmla="*/ 81915 h 140969"/>
                <a:gd name="connsiteX1" fmla="*/ 0 w 257175"/>
                <a:gd name="connsiteY1" fmla="*/ 0 h 140969"/>
                <a:gd name="connsiteX2" fmla="*/ 0 w 257175"/>
                <a:gd name="connsiteY2" fmla="*/ 140970 h 140969"/>
                <a:gd name="connsiteX3" fmla="*/ 257175 w 257175"/>
                <a:gd name="connsiteY3" fmla="*/ 140970 h 140969"/>
                <a:gd name="connsiteX4" fmla="*/ 257175 w 257175"/>
                <a:gd name="connsiteY4" fmla="*/ 0 h 14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0969">
                  <a:moveTo>
                    <a:pt x="128588" y="81915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175" y="140970"/>
                  </a:lnTo>
                  <a:lnTo>
                    <a:pt x="25717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BB925C19-CC56-376B-CA44-B7712984193D}"/>
                </a:ext>
              </a:extLst>
            </p:cNvPr>
            <p:cNvSpPr/>
            <p:nvPr/>
          </p:nvSpPr>
          <p:spPr>
            <a:xfrm>
              <a:off x="6002654" y="3352800"/>
              <a:ext cx="186689" cy="59055"/>
            </a:xfrm>
            <a:custGeom>
              <a:avLst/>
              <a:gdLst>
                <a:gd name="connsiteX0" fmla="*/ 186690 w 186689"/>
                <a:gd name="connsiteY0" fmla="*/ 0 h 59055"/>
                <a:gd name="connsiteX1" fmla="*/ 0 w 186689"/>
                <a:gd name="connsiteY1" fmla="*/ 0 h 59055"/>
                <a:gd name="connsiteX2" fmla="*/ 93345 w 186689"/>
                <a:gd name="connsiteY2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689" h="59055">
                  <a:moveTo>
                    <a:pt x="186690" y="0"/>
                  </a:moveTo>
                  <a:lnTo>
                    <a:pt x="0" y="0"/>
                  </a:lnTo>
                  <a:lnTo>
                    <a:pt x="93345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3DF2BB49-F45D-91BF-C49D-67DCBCFF4571}"/>
              </a:ext>
            </a:extLst>
          </p:cNvPr>
          <p:cNvGrpSpPr/>
          <p:nvPr/>
        </p:nvGrpSpPr>
        <p:grpSpPr>
          <a:xfrm>
            <a:off x="9239987" y="4932205"/>
            <a:ext cx="1475894" cy="352787"/>
            <a:chOff x="9239816" y="4547184"/>
            <a:chExt cx="1475894" cy="352787"/>
          </a:xfrm>
        </p:grpSpPr>
        <p:grpSp>
          <p:nvGrpSpPr>
            <p:cNvPr id="31" name="Gráfico 17">
              <a:extLst>
                <a:ext uri="{FF2B5EF4-FFF2-40B4-BE49-F238E27FC236}">
                  <a16:creationId xmlns:a16="http://schemas.microsoft.com/office/drawing/2014/main" id="{C63F51CC-8F5B-C122-161E-79BD28F9A1E7}"/>
                </a:ext>
              </a:extLst>
            </p:cNvPr>
            <p:cNvGrpSpPr/>
            <p:nvPr/>
          </p:nvGrpSpPr>
          <p:grpSpPr>
            <a:xfrm>
              <a:off x="9801370" y="4547184"/>
              <a:ext cx="352787" cy="352787"/>
              <a:chOff x="4191000" y="3190875"/>
              <a:chExt cx="476250" cy="476250"/>
            </a:xfrm>
            <a:solidFill>
              <a:schemeClr val="bg1"/>
            </a:solidFill>
          </p:grpSpPr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24FCB9-8157-FC8E-1980-2CEBA0F0406B}"/>
                  </a:ext>
                </a:extLst>
              </p:cNvPr>
              <p:cNvSpPr/>
              <p:nvPr/>
            </p:nvSpPr>
            <p:spPr>
              <a:xfrm>
                <a:off x="4385309" y="3384232"/>
                <a:ext cx="89535" cy="89535"/>
              </a:xfrm>
              <a:custGeom>
                <a:avLst/>
                <a:gdLst>
                  <a:gd name="connsiteX0" fmla="*/ 44768 w 89535"/>
                  <a:gd name="connsiteY0" fmla="*/ 0 h 89535"/>
                  <a:gd name="connsiteX1" fmla="*/ 0 w 89535"/>
                  <a:gd name="connsiteY1" fmla="*/ 44768 h 89535"/>
                  <a:gd name="connsiteX2" fmla="*/ 44768 w 89535"/>
                  <a:gd name="connsiteY2" fmla="*/ 89535 h 89535"/>
                  <a:gd name="connsiteX3" fmla="*/ 89535 w 89535"/>
                  <a:gd name="connsiteY3" fmla="*/ 44768 h 89535"/>
                  <a:gd name="connsiteX4" fmla="*/ 44768 w 89535"/>
                  <a:gd name="connsiteY4" fmla="*/ 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535" h="89535">
                    <a:moveTo>
                      <a:pt x="44768" y="0"/>
                    </a:moveTo>
                    <a:cubicBezTo>
                      <a:pt x="20003" y="0"/>
                      <a:pt x="0" y="20003"/>
                      <a:pt x="0" y="44768"/>
                    </a:cubicBezTo>
                    <a:cubicBezTo>
                      <a:pt x="0" y="69533"/>
                      <a:pt x="20003" y="89535"/>
                      <a:pt x="44768" y="89535"/>
                    </a:cubicBezTo>
                    <a:cubicBezTo>
                      <a:pt x="69533" y="89535"/>
                      <a:pt x="89535" y="69533"/>
                      <a:pt x="89535" y="44768"/>
                    </a:cubicBezTo>
                    <a:cubicBezTo>
                      <a:pt x="89535" y="20003"/>
                      <a:pt x="69533" y="0"/>
                      <a:pt x="4476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B8FB782D-3427-304F-30F9-873335788E86}"/>
                  </a:ext>
                </a:extLst>
              </p:cNvPr>
              <p:cNvSpPr/>
              <p:nvPr/>
            </p:nvSpPr>
            <p:spPr>
              <a:xfrm>
                <a:off x="4312920" y="3313747"/>
                <a:ext cx="232409" cy="231457"/>
              </a:xfrm>
              <a:custGeom>
                <a:avLst/>
                <a:gdLst>
                  <a:gd name="connsiteX0" fmla="*/ 173355 w 232409"/>
                  <a:gd name="connsiteY0" fmla="*/ 0 h 231457"/>
                  <a:gd name="connsiteX1" fmla="*/ 59055 w 232409"/>
                  <a:gd name="connsiteY1" fmla="*/ 0 h 231457"/>
                  <a:gd name="connsiteX2" fmla="*/ 0 w 232409"/>
                  <a:gd name="connsiteY2" fmla="*/ 59055 h 231457"/>
                  <a:gd name="connsiteX3" fmla="*/ 0 w 232409"/>
                  <a:gd name="connsiteY3" fmla="*/ 172403 h 231457"/>
                  <a:gd name="connsiteX4" fmla="*/ 59055 w 232409"/>
                  <a:gd name="connsiteY4" fmla="*/ 231458 h 231457"/>
                  <a:gd name="connsiteX5" fmla="*/ 173355 w 232409"/>
                  <a:gd name="connsiteY5" fmla="*/ 231458 h 231457"/>
                  <a:gd name="connsiteX6" fmla="*/ 232410 w 232409"/>
                  <a:gd name="connsiteY6" fmla="*/ 172403 h 231457"/>
                  <a:gd name="connsiteX7" fmla="*/ 232410 w 232409"/>
                  <a:gd name="connsiteY7" fmla="*/ 58103 h 231457"/>
                  <a:gd name="connsiteX8" fmla="*/ 173355 w 232409"/>
                  <a:gd name="connsiteY8" fmla="*/ 0 h 231457"/>
                  <a:gd name="connsiteX9" fmla="*/ 117158 w 232409"/>
                  <a:gd name="connsiteY9" fmla="*/ 185738 h 231457"/>
                  <a:gd name="connsiteX10" fmla="*/ 46672 w 232409"/>
                  <a:gd name="connsiteY10" fmla="*/ 115253 h 231457"/>
                  <a:gd name="connsiteX11" fmla="*/ 117158 w 232409"/>
                  <a:gd name="connsiteY11" fmla="*/ 44768 h 231457"/>
                  <a:gd name="connsiteX12" fmla="*/ 187642 w 232409"/>
                  <a:gd name="connsiteY12" fmla="*/ 115253 h 231457"/>
                  <a:gd name="connsiteX13" fmla="*/ 117158 w 232409"/>
                  <a:gd name="connsiteY13" fmla="*/ 185738 h 231457"/>
                  <a:gd name="connsiteX14" fmla="*/ 191452 w 232409"/>
                  <a:gd name="connsiteY14" fmla="*/ 57150 h 231457"/>
                  <a:gd name="connsiteX15" fmla="*/ 174308 w 232409"/>
                  <a:gd name="connsiteY15" fmla="*/ 40005 h 231457"/>
                  <a:gd name="connsiteX16" fmla="*/ 191452 w 232409"/>
                  <a:gd name="connsiteY16" fmla="*/ 22860 h 231457"/>
                  <a:gd name="connsiteX17" fmla="*/ 208597 w 232409"/>
                  <a:gd name="connsiteY17" fmla="*/ 40005 h 231457"/>
                  <a:gd name="connsiteX18" fmla="*/ 191452 w 232409"/>
                  <a:gd name="connsiteY18" fmla="*/ 5715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2409" h="231457">
                    <a:moveTo>
                      <a:pt x="173355" y="0"/>
                    </a:moveTo>
                    <a:lnTo>
                      <a:pt x="59055" y="0"/>
                    </a:lnTo>
                    <a:cubicBezTo>
                      <a:pt x="26670" y="0"/>
                      <a:pt x="0" y="26670"/>
                      <a:pt x="0" y="59055"/>
                    </a:cubicBezTo>
                    <a:lnTo>
                      <a:pt x="0" y="172403"/>
                    </a:lnTo>
                    <a:cubicBezTo>
                      <a:pt x="0" y="204788"/>
                      <a:pt x="26670" y="231458"/>
                      <a:pt x="59055" y="231458"/>
                    </a:cubicBezTo>
                    <a:lnTo>
                      <a:pt x="173355" y="231458"/>
                    </a:lnTo>
                    <a:cubicBezTo>
                      <a:pt x="205740" y="231458"/>
                      <a:pt x="232410" y="204788"/>
                      <a:pt x="232410" y="172403"/>
                    </a:cubicBezTo>
                    <a:lnTo>
                      <a:pt x="232410" y="58103"/>
                    </a:lnTo>
                    <a:cubicBezTo>
                      <a:pt x="231458" y="25718"/>
                      <a:pt x="205740" y="0"/>
                      <a:pt x="173355" y="0"/>
                    </a:cubicBezTo>
                    <a:close/>
                    <a:moveTo>
                      <a:pt x="117158" y="185738"/>
                    </a:moveTo>
                    <a:cubicBezTo>
                      <a:pt x="78105" y="185738"/>
                      <a:pt x="46672" y="154305"/>
                      <a:pt x="46672" y="115253"/>
                    </a:cubicBezTo>
                    <a:cubicBezTo>
                      <a:pt x="46672" y="76200"/>
                      <a:pt x="78105" y="44768"/>
                      <a:pt x="117158" y="44768"/>
                    </a:cubicBezTo>
                    <a:cubicBezTo>
                      <a:pt x="156210" y="44768"/>
                      <a:pt x="187642" y="76200"/>
                      <a:pt x="187642" y="115253"/>
                    </a:cubicBezTo>
                    <a:cubicBezTo>
                      <a:pt x="187642" y="154305"/>
                      <a:pt x="156210" y="185738"/>
                      <a:pt x="117158" y="185738"/>
                    </a:cubicBezTo>
                    <a:close/>
                    <a:moveTo>
                      <a:pt x="191452" y="57150"/>
                    </a:moveTo>
                    <a:cubicBezTo>
                      <a:pt x="181927" y="57150"/>
                      <a:pt x="174308" y="49530"/>
                      <a:pt x="174308" y="40005"/>
                    </a:cubicBezTo>
                    <a:cubicBezTo>
                      <a:pt x="174308" y="30480"/>
                      <a:pt x="181927" y="22860"/>
                      <a:pt x="191452" y="22860"/>
                    </a:cubicBezTo>
                    <a:cubicBezTo>
                      <a:pt x="200977" y="22860"/>
                      <a:pt x="208597" y="30480"/>
                      <a:pt x="208597" y="40005"/>
                    </a:cubicBezTo>
                    <a:cubicBezTo>
                      <a:pt x="208597" y="49530"/>
                      <a:pt x="200977" y="57150"/>
                      <a:pt x="191452" y="57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3CEEE959-CB16-D1B1-7F60-966515D105E7}"/>
                  </a:ext>
                </a:extLst>
              </p:cNvPr>
              <p:cNvSpPr/>
              <p:nvPr/>
            </p:nvSpPr>
            <p:spPr>
              <a:xfrm>
                <a:off x="4191000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0 w 476250"/>
                  <a:gd name="connsiteY1" fmla="*/ 238125 h 476250"/>
                  <a:gd name="connsiteX2" fmla="*/ 238125 w 476250"/>
                  <a:gd name="connsiteY2" fmla="*/ 476250 h 476250"/>
                  <a:gd name="connsiteX3" fmla="*/ 476250 w 476250"/>
                  <a:gd name="connsiteY3" fmla="*/ 238125 h 476250"/>
                  <a:gd name="connsiteX4" fmla="*/ 238125 w 476250"/>
                  <a:gd name="connsiteY4" fmla="*/ 0 h 476250"/>
                  <a:gd name="connsiteX5" fmla="*/ 380047 w 476250"/>
                  <a:gd name="connsiteY5" fmla="*/ 295275 h 476250"/>
                  <a:gd name="connsiteX6" fmla="*/ 294322 w 476250"/>
                  <a:gd name="connsiteY6" fmla="*/ 381000 h 476250"/>
                  <a:gd name="connsiteX7" fmla="*/ 180975 w 476250"/>
                  <a:gd name="connsiteY7" fmla="*/ 381000 h 476250"/>
                  <a:gd name="connsiteX8" fmla="*/ 95250 w 476250"/>
                  <a:gd name="connsiteY8" fmla="*/ 295275 h 476250"/>
                  <a:gd name="connsiteX9" fmla="*/ 95250 w 476250"/>
                  <a:gd name="connsiteY9" fmla="*/ 180975 h 476250"/>
                  <a:gd name="connsiteX10" fmla="*/ 180975 w 476250"/>
                  <a:gd name="connsiteY10" fmla="*/ 95250 h 476250"/>
                  <a:gd name="connsiteX11" fmla="*/ 295275 w 476250"/>
                  <a:gd name="connsiteY11" fmla="*/ 95250 h 476250"/>
                  <a:gd name="connsiteX12" fmla="*/ 381000 w 476250"/>
                  <a:gd name="connsiteY12" fmla="*/ 180975 h 476250"/>
                  <a:gd name="connsiteX13" fmla="*/ 381000 w 476250"/>
                  <a:gd name="connsiteY13" fmla="*/ 29527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cubicBezTo>
                      <a:pt x="106680" y="0"/>
                      <a:pt x="0" y="106680"/>
                      <a:pt x="0" y="238125"/>
                    </a:cubicBezTo>
                    <a:cubicBezTo>
                      <a:pt x="0" y="369570"/>
                      <a:pt x="106680" y="476250"/>
                      <a:pt x="238125" y="476250"/>
                    </a:cubicBezTo>
                    <a:cubicBezTo>
                      <a:pt x="369570" y="476250"/>
                      <a:pt x="476250" y="369570"/>
                      <a:pt x="476250" y="238125"/>
                    </a:cubicBez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380047" y="295275"/>
                    </a:moveTo>
                    <a:cubicBezTo>
                      <a:pt x="380047" y="341948"/>
                      <a:pt x="341947" y="381000"/>
                      <a:pt x="294322" y="381000"/>
                    </a:cubicBezTo>
                    <a:lnTo>
                      <a:pt x="180975" y="381000"/>
                    </a:lnTo>
                    <a:cubicBezTo>
                      <a:pt x="134303" y="381000"/>
                      <a:pt x="95250" y="342900"/>
                      <a:pt x="95250" y="295275"/>
                    </a:cubicBezTo>
                    <a:lnTo>
                      <a:pt x="95250" y="180975"/>
                    </a:lnTo>
                    <a:cubicBezTo>
                      <a:pt x="95250" y="134303"/>
                      <a:pt x="133350" y="95250"/>
                      <a:pt x="180975" y="95250"/>
                    </a:cubicBezTo>
                    <a:lnTo>
                      <a:pt x="295275" y="95250"/>
                    </a:lnTo>
                    <a:cubicBezTo>
                      <a:pt x="341947" y="95250"/>
                      <a:pt x="381000" y="133350"/>
                      <a:pt x="381000" y="180975"/>
                    </a:cubicBezTo>
                    <a:lnTo>
                      <a:pt x="381000" y="2952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35" name="Gráfico 17">
              <a:extLst>
                <a:ext uri="{FF2B5EF4-FFF2-40B4-BE49-F238E27FC236}">
                  <a16:creationId xmlns:a16="http://schemas.microsoft.com/office/drawing/2014/main" id="{525F976E-FD25-F856-054A-C449DECB4C83}"/>
                </a:ext>
              </a:extLst>
            </p:cNvPr>
            <p:cNvGrpSpPr/>
            <p:nvPr/>
          </p:nvGrpSpPr>
          <p:grpSpPr>
            <a:xfrm>
              <a:off x="10362923" y="4547184"/>
              <a:ext cx="352787" cy="352787"/>
              <a:chOff x="9525000" y="3190875"/>
              <a:chExt cx="476250" cy="476250"/>
            </a:xfrm>
            <a:solidFill>
              <a:schemeClr val="bg1"/>
            </a:solidFill>
          </p:grpSpPr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B3B99099-44D4-6C58-BFC3-DCF520A94AD7}"/>
                  </a:ext>
                </a:extLst>
              </p:cNvPr>
              <p:cNvSpPr/>
              <p:nvPr/>
            </p:nvSpPr>
            <p:spPr>
              <a:xfrm>
                <a:off x="9629775" y="3438525"/>
                <a:ext cx="91571" cy="61912"/>
              </a:xfrm>
              <a:custGeom>
                <a:avLst/>
                <a:gdLst>
                  <a:gd name="connsiteX0" fmla="*/ 65723 w 91571"/>
                  <a:gd name="connsiteY0" fmla="*/ 0 h 61912"/>
                  <a:gd name="connsiteX1" fmla="*/ 2857 w 91571"/>
                  <a:gd name="connsiteY1" fmla="*/ 0 h 61912"/>
                  <a:gd name="connsiteX2" fmla="*/ 0 w 91571"/>
                  <a:gd name="connsiteY2" fmla="*/ 2857 h 61912"/>
                  <a:gd name="connsiteX3" fmla="*/ 0 w 91571"/>
                  <a:gd name="connsiteY3" fmla="*/ 59055 h 61912"/>
                  <a:gd name="connsiteX4" fmla="*/ 2857 w 91571"/>
                  <a:gd name="connsiteY4" fmla="*/ 61913 h 61912"/>
                  <a:gd name="connsiteX5" fmla="*/ 34290 w 91571"/>
                  <a:gd name="connsiteY5" fmla="*/ 61913 h 61912"/>
                  <a:gd name="connsiteX6" fmla="*/ 56198 w 91571"/>
                  <a:gd name="connsiteY6" fmla="*/ 61913 h 61912"/>
                  <a:gd name="connsiteX7" fmla="*/ 69532 w 91571"/>
                  <a:gd name="connsiteY7" fmla="*/ 61913 h 61912"/>
                  <a:gd name="connsiteX8" fmla="*/ 89535 w 91571"/>
                  <a:gd name="connsiteY8" fmla="*/ 44768 h 61912"/>
                  <a:gd name="connsiteX9" fmla="*/ 88582 w 91571"/>
                  <a:gd name="connsiteY9" fmla="*/ 17145 h 61912"/>
                  <a:gd name="connsiteX10" fmla="*/ 65723 w 91571"/>
                  <a:gd name="connsiteY10" fmla="*/ 0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571" h="61912">
                    <a:moveTo>
                      <a:pt x="65723" y="0"/>
                    </a:moveTo>
                    <a:cubicBezTo>
                      <a:pt x="44768" y="0"/>
                      <a:pt x="23813" y="0"/>
                      <a:pt x="2857" y="0"/>
                    </a:cubicBezTo>
                    <a:cubicBezTo>
                      <a:pt x="0" y="0"/>
                      <a:pt x="0" y="0"/>
                      <a:pt x="0" y="2857"/>
                    </a:cubicBezTo>
                    <a:cubicBezTo>
                      <a:pt x="0" y="21907"/>
                      <a:pt x="0" y="40957"/>
                      <a:pt x="0" y="59055"/>
                    </a:cubicBezTo>
                    <a:cubicBezTo>
                      <a:pt x="0" y="61913"/>
                      <a:pt x="952" y="61913"/>
                      <a:pt x="2857" y="61913"/>
                    </a:cubicBezTo>
                    <a:cubicBezTo>
                      <a:pt x="13335" y="61913"/>
                      <a:pt x="23813" y="61913"/>
                      <a:pt x="34290" y="61913"/>
                    </a:cubicBezTo>
                    <a:cubicBezTo>
                      <a:pt x="41910" y="61913"/>
                      <a:pt x="48577" y="61913"/>
                      <a:pt x="56198" y="61913"/>
                    </a:cubicBezTo>
                    <a:cubicBezTo>
                      <a:pt x="60960" y="61913"/>
                      <a:pt x="65723" y="61913"/>
                      <a:pt x="69532" y="61913"/>
                    </a:cubicBezTo>
                    <a:cubicBezTo>
                      <a:pt x="80010" y="60007"/>
                      <a:pt x="86677" y="55245"/>
                      <a:pt x="89535" y="44768"/>
                    </a:cubicBezTo>
                    <a:cubicBezTo>
                      <a:pt x="92393" y="35243"/>
                      <a:pt x="92393" y="25718"/>
                      <a:pt x="88582" y="17145"/>
                    </a:cubicBezTo>
                    <a:cubicBezTo>
                      <a:pt x="85725" y="6668"/>
                      <a:pt x="77152" y="0"/>
                      <a:pt x="6572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299EE56D-1D6E-0372-2135-E3C9E2F767E5}"/>
                  </a:ext>
                </a:extLst>
              </p:cNvPr>
              <p:cNvSpPr/>
              <p:nvPr/>
            </p:nvSpPr>
            <p:spPr>
              <a:xfrm>
                <a:off x="9828587" y="3402679"/>
                <a:ext cx="76459" cy="36798"/>
              </a:xfrm>
              <a:custGeom>
                <a:avLst/>
                <a:gdLst>
                  <a:gd name="connsiteX0" fmla="*/ 58362 w 76459"/>
                  <a:gd name="connsiteY0" fmla="*/ 4413 h 36798"/>
                  <a:gd name="connsiteX1" fmla="*/ 25025 w 76459"/>
                  <a:gd name="connsiteY1" fmla="*/ 3461 h 36798"/>
                  <a:gd name="connsiteX2" fmla="*/ 260 w 76459"/>
                  <a:gd name="connsiteY2" fmla="*/ 34893 h 36798"/>
                  <a:gd name="connsiteX3" fmla="*/ 2164 w 76459"/>
                  <a:gd name="connsiteY3" fmla="*/ 36798 h 36798"/>
                  <a:gd name="connsiteX4" fmla="*/ 37407 w 76459"/>
                  <a:gd name="connsiteY4" fmla="*/ 36798 h 36798"/>
                  <a:gd name="connsiteX5" fmla="*/ 73602 w 76459"/>
                  <a:gd name="connsiteY5" fmla="*/ 36798 h 36798"/>
                  <a:gd name="connsiteX6" fmla="*/ 76460 w 76459"/>
                  <a:gd name="connsiteY6" fmla="*/ 33941 h 36798"/>
                  <a:gd name="connsiteX7" fmla="*/ 75507 w 76459"/>
                  <a:gd name="connsiteY7" fmla="*/ 28226 h 36798"/>
                  <a:gd name="connsiteX8" fmla="*/ 58362 w 76459"/>
                  <a:gd name="connsiteY8" fmla="*/ 4413 h 3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459" h="36798">
                    <a:moveTo>
                      <a:pt x="58362" y="4413"/>
                    </a:moveTo>
                    <a:cubicBezTo>
                      <a:pt x="47885" y="-1302"/>
                      <a:pt x="36455" y="-1302"/>
                      <a:pt x="25025" y="3461"/>
                    </a:cubicBezTo>
                    <a:cubicBezTo>
                      <a:pt x="10737" y="9176"/>
                      <a:pt x="4069" y="20606"/>
                      <a:pt x="260" y="34893"/>
                    </a:cubicBezTo>
                    <a:cubicBezTo>
                      <a:pt x="-693" y="36798"/>
                      <a:pt x="1212" y="36798"/>
                      <a:pt x="2164" y="36798"/>
                    </a:cubicBezTo>
                    <a:cubicBezTo>
                      <a:pt x="13594" y="36798"/>
                      <a:pt x="25977" y="36798"/>
                      <a:pt x="37407" y="36798"/>
                    </a:cubicBezTo>
                    <a:cubicBezTo>
                      <a:pt x="49789" y="36798"/>
                      <a:pt x="61219" y="36798"/>
                      <a:pt x="73602" y="36798"/>
                    </a:cubicBezTo>
                    <a:cubicBezTo>
                      <a:pt x="75507" y="36798"/>
                      <a:pt x="76460" y="35846"/>
                      <a:pt x="76460" y="33941"/>
                    </a:cubicBezTo>
                    <a:cubicBezTo>
                      <a:pt x="76460" y="32036"/>
                      <a:pt x="75507" y="30131"/>
                      <a:pt x="75507" y="28226"/>
                    </a:cubicBezTo>
                    <a:cubicBezTo>
                      <a:pt x="72650" y="17748"/>
                      <a:pt x="67887" y="9176"/>
                      <a:pt x="58362" y="4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3C60F53F-2368-1557-9ACC-59F1A3EBC567}"/>
                  </a:ext>
                </a:extLst>
              </p:cNvPr>
              <p:cNvSpPr/>
              <p:nvPr/>
            </p:nvSpPr>
            <p:spPr>
              <a:xfrm>
                <a:off x="9629775" y="3352800"/>
                <a:ext cx="84177" cy="51434"/>
              </a:xfrm>
              <a:custGeom>
                <a:avLst/>
                <a:gdLst>
                  <a:gd name="connsiteX0" fmla="*/ 2857 w 84177"/>
                  <a:gd name="connsiteY0" fmla="*/ 51435 h 51434"/>
                  <a:gd name="connsiteX1" fmla="*/ 34290 w 84177"/>
                  <a:gd name="connsiteY1" fmla="*/ 51435 h 51434"/>
                  <a:gd name="connsiteX2" fmla="*/ 64770 w 84177"/>
                  <a:gd name="connsiteY2" fmla="*/ 51435 h 51434"/>
                  <a:gd name="connsiteX3" fmla="*/ 82868 w 84177"/>
                  <a:gd name="connsiteY3" fmla="*/ 37147 h 51434"/>
                  <a:gd name="connsiteX4" fmla="*/ 83820 w 84177"/>
                  <a:gd name="connsiteY4" fmla="*/ 28575 h 51434"/>
                  <a:gd name="connsiteX5" fmla="*/ 80963 w 84177"/>
                  <a:gd name="connsiteY5" fmla="*/ 8572 h 51434"/>
                  <a:gd name="connsiteX6" fmla="*/ 66675 w 84177"/>
                  <a:gd name="connsiteY6" fmla="*/ 0 h 51434"/>
                  <a:gd name="connsiteX7" fmla="*/ 2857 w 84177"/>
                  <a:gd name="connsiteY7" fmla="*/ 0 h 51434"/>
                  <a:gd name="connsiteX8" fmla="*/ 0 w 84177"/>
                  <a:gd name="connsiteY8" fmla="*/ 2857 h 51434"/>
                  <a:gd name="connsiteX9" fmla="*/ 0 w 84177"/>
                  <a:gd name="connsiteY9" fmla="*/ 49530 h 51434"/>
                  <a:gd name="connsiteX10" fmla="*/ 2857 w 84177"/>
                  <a:gd name="connsiteY10" fmla="*/ 51435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177" h="51434">
                    <a:moveTo>
                      <a:pt x="2857" y="51435"/>
                    </a:moveTo>
                    <a:cubicBezTo>
                      <a:pt x="13335" y="51435"/>
                      <a:pt x="23813" y="51435"/>
                      <a:pt x="34290" y="51435"/>
                    </a:cubicBezTo>
                    <a:cubicBezTo>
                      <a:pt x="44768" y="51435"/>
                      <a:pt x="54293" y="51435"/>
                      <a:pt x="64770" y="51435"/>
                    </a:cubicBezTo>
                    <a:cubicBezTo>
                      <a:pt x="74295" y="51435"/>
                      <a:pt x="80963" y="46672"/>
                      <a:pt x="82868" y="37147"/>
                    </a:cubicBezTo>
                    <a:cubicBezTo>
                      <a:pt x="83820" y="34290"/>
                      <a:pt x="83820" y="31432"/>
                      <a:pt x="83820" y="28575"/>
                    </a:cubicBezTo>
                    <a:cubicBezTo>
                      <a:pt x="84773" y="21907"/>
                      <a:pt x="83820" y="14288"/>
                      <a:pt x="80963" y="8572"/>
                    </a:cubicBezTo>
                    <a:cubicBezTo>
                      <a:pt x="78105" y="2857"/>
                      <a:pt x="73343" y="0"/>
                      <a:pt x="66675" y="0"/>
                    </a:cubicBezTo>
                    <a:cubicBezTo>
                      <a:pt x="45720" y="0"/>
                      <a:pt x="23813" y="0"/>
                      <a:pt x="2857" y="0"/>
                    </a:cubicBezTo>
                    <a:cubicBezTo>
                      <a:pt x="952" y="0"/>
                      <a:pt x="0" y="953"/>
                      <a:pt x="0" y="2857"/>
                    </a:cubicBezTo>
                    <a:cubicBezTo>
                      <a:pt x="0" y="18097"/>
                      <a:pt x="0" y="34290"/>
                      <a:pt x="0" y="49530"/>
                    </a:cubicBezTo>
                    <a:cubicBezTo>
                      <a:pt x="0" y="50482"/>
                      <a:pt x="0" y="51435"/>
                      <a:pt x="2857" y="51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8DF49BF7-F618-95D6-FDD6-FA7602C7B7C5}"/>
                  </a:ext>
                </a:extLst>
              </p:cNvPr>
              <p:cNvSpPr/>
              <p:nvPr/>
            </p:nvSpPr>
            <p:spPr>
              <a:xfrm>
                <a:off x="9525000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238125 w 476250"/>
                  <a:gd name="connsiteY1" fmla="*/ 0 h 476250"/>
                  <a:gd name="connsiteX2" fmla="*/ 0 w 476250"/>
                  <a:gd name="connsiteY2" fmla="*/ 238125 h 476250"/>
                  <a:gd name="connsiteX3" fmla="*/ 0 w 476250"/>
                  <a:gd name="connsiteY3" fmla="*/ 238125 h 476250"/>
                  <a:gd name="connsiteX4" fmla="*/ 238125 w 476250"/>
                  <a:gd name="connsiteY4" fmla="*/ 476250 h 476250"/>
                  <a:gd name="connsiteX5" fmla="*/ 238125 w 476250"/>
                  <a:gd name="connsiteY5" fmla="*/ 476250 h 476250"/>
                  <a:gd name="connsiteX6" fmla="*/ 476250 w 476250"/>
                  <a:gd name="connsiteY6" fmla="*/ 238125 h 476250"/>
                  <a:gd name="connsiteX7" fmla="*/ 476250 w 476250"/>
                  <a:gd name="connsiteY7" fmla="*/ 238125 h 476250"/>
                  <a:gd name="connsiteX8" fmla="*/ 238125 w 476250"/>
                  <a:gd name="connsiteY8" fmla="*/ 0 h 476250"/>
                  <a:gd name="connsiteX9" fmla="*/ 294323 w 476250"/>
                  <a:gd name="connsiteY9" fmla="*/ 136208 h 476250"/>
                  <a:gd name="connsiteX10" fmla="*/ 297180 w 476250"/>
                  <a:gd name="connsiteY10" fmla="*/ 133350 h 476250"/>
                  <a:gd name="connsiteX11" fmla="*/ 386715 w 476250"/>
                  <a:gd name="connsiteY11" fmla="*/ 133350 h 476250"/>
                  <a:gd name="connsiteX12" fmla="*/ 388620 w 476250"/>
                  <a:gd name="connsiteY12" fmla="*/ 135255 h 476250"/>
                  <a:gd name="connsiteX13" fmla="*/ 388620 w 476250"/>
                  <a:gd name="connsiteY13" fmla="*/ 158115 h 476250"/>
                  <a:gd name="connsiteX14" fmla="*/ 385763 w 476250"/>
                  <a:gd name="connsiteY14" fmla="*/ 160020 h 476250"/>
                  <a:gd name="connsiteX15" fmla="*/ 297180 w 476250"/>
                  <a:gd name="connsiteY15" fmla="*/ 160020 h 476250"/>
                  <a:gd name="connsiteX16" fmla="*/ 294323 w 476250"/>
                  <a:gd name="connsiteY16" fmla="*/ 157163 h 476250"/>
                  <a:gd name="connsiteX17" fmla="*/ 294323 w 476250"/>
                  <a:gd name="connsiteY17" fmla="*/ 136208 h 476250"/>
                  <a:gd name="connsiteX18" fmla="*/ 244793 w 476250"/>
                  <a:gd name="connsiteY18" fmla="*/ 289560 h 476250"/>
                  <a:gd name="connsiteX19" fmla="*/ 240030 w 476250"/>
                  <a:gd name="connsiteY19" fmla="*/ 311468 h 476250"/>
                  <a:gd name="connsiteX20" fmla="*/ 206693 w 476250"/>
                  <a:gd name="connsiteY20" fmla="*/ 343853 h 476250"/>
                  <a:gd name="connsiteX21" fmla="*/ 172402 w 476250"/>
                  <a:gd name="connsiteY21" fmla="*/ 350520 h 476250"/>
                  <a:gd name="connsiteX22" fmla="*/ 56198 w 476250"/>
                  <a:gd name="connsiteY22" fmla="*/ 350520 h 476250"/>
                  <a:gd name="connsiteX23" fmla="*/ 52388 w 476250"/>
                  <a:gd name="connsiteY23" fmla="*/ 347663 h 476250"/>
                  <a:gd name="connsiteX24" fmla="*/ 52388 w 476250"/>
                  <a:gd name="connsiteY24" fmla="*/ 123825 h 476250"/>
                  <a:gd name="connsiteX25" fmla="*/ 55245 w 476250"/>
                  <a:gd name="connsiteY25" fmla="*/ 120968 h 476250"/>
                  <a:gd name="connsiteX26" fmla="*/ 175260 w 476250"/>
                  <a:gd name="connsiteY26" fmla="*/ 120968 h 476250"/>
                  <a:gd name="connsiteX27" fmla="*/ 219075 w 476250"/>
                  <a:gd name="connsiteY27" fmla="*/ 136208 h 476250"/>
                  <a:gd name="connsiteX28" fmla="*/ 236220 w 476250"/>
                  <a:gd name="connsiteY28" fmla="*/ 166688 h 476250"/>
                  <a:gd name="connsiteX29" fmla="*/ 236220 w 476250"/>
                  <a:gd name="connsiteY29" fmla="*/ 193358 h 476250"/>
                  <a:gd name="connsiteX30" fmla="*/ 204788 w 476250"/>
                  <a:gd name="connsiteY30" fmla="*/ 223838 h 476250"/>
                  <a:gd name="connsiteX31" fmla="*/ 203835 w 476250"/>
                  <a:gd name="connsiteY31" fmla="*/ 223838 h 476250"/>
                  <a:gd name="connsiteX32" fmla="*/ 202882 w 476250"/>
                  <a:gd name="connsiteY32" fmla="*/ 224790 h 476250"/>
                  <a:gd name="connsiteX33" fmla="*/ 208598 w 476250"/>
                  <a:gd name="connsiteY33" fmla="*/ 225743 h 476250"/>
                  <a:gd name="connsiteX34" fmla="*/ 240030 w 476250"/>
                  <a:gd name="connsiteY34" fmla="*/ 250508 h 476250"/>
                  <a:gd name="connsiteX35" fmla="*/ 244793 w 476250"/>
                  <a:gd name="connsiteY35" fmla="*/ 289560 h 476250"/>
                  <a:gd name="connsiteX36" fmla="*/ 423863 w 476250"/>
                  <a:gd name="connsiteY36" fmla="*/ 276225 h 476250"/>
                  <a:gd name="connsiteX37" fmla="*/ 421005 w 476250"/>
                  <a:gd name="connsiteY37" fmla="*/ 279083 h 476250"/>
                  <a:gd name="connsiteX38" fmla="*/ 363855 w 476250"/>
                  <a:gd name="connsiteY38" fmla="*/ 279083 h 476250"/>
                  <a:gd name="connsiteX39" fmla="*/ 307657 w 476250"/>
                  <a:gd name="connsiteY39" fmla="*/ 279083 h 476250"/>
                  <a:gd name="connsiteX40" fmla="*/ 303848 w 476250"/>
                  <a:gd name="connsiteY40" fmla="*/ 282893 h 476250"/>
                  <a:gd name="connsiteX41" fmla="*/ 307657 w 476250"/>
                  <a:gd name="connsiteY41" fmla="*/ 299085 h 476250"/>
                  <a:gd name="connsiteX42" fmla="*/ 329565 w 476250"/>
                  <a:gd name="connsiteY42" fmla="*/ 318135 h 476250"/>
                  <a:gd name="connsiteX43" fmla="*/ 364807 w 476250"/>
                  <a:gd name="connsiteY43" fmla="*/ 317183 h 476250"/>
                  <a:gd name="connsiteX44" fmla="*/ 381952 w 476250"/>
                  <a:gd name="connsiteY44" fmla="*/ 298133 h 476250"/>
                  <a:gd name="connsiteX45" fmla="*/ 384810 w 476250"/>
                  <a:gd name="connsiteY45" fmla="*/ 296228 h 476250"/>
                  <a:gd name="connsiteX46" fmla="*/ 420052 w 476250"/>
                  <a:gd name="connsiteY46" fmla="*/ 296228 h 476250"/>
                  <a:gd name="connsiteX47" fmla="*/ 421957 w 476250"/>
                  <a:gd name="connsiteY47" fmla="*/ 299085 h 476250"/>
                  <a:gd name="connsiteX48" fmla="*/ 389573 w 476250"/>
                  <a:gd name="connsiteY48" fmla="*/ 348615 h 476250"/>
                  <a:gd name="connsiteX49" fmla="*/ 351473 w 476250"/>
                  <a:gd name="connsiteY49" fmla="*/ 357188 h 476250"/>
                  <a:gd name="connsiteX50" fmla="*/ 310515 w 476250"/>
                  <a:gd name="connsiteY50" fmla="*/ 352425 h 476250"/>
                  <a:gd name="connsiteX51" fmla="*/ 260032 w 476250"/>
                  <a:gd name="connsiteY51" fmla="*/ 299085 h 476250"/>
                  <a:gd name="connsiteX52" fmla="*/ 256223 w 476250"/>
                  <a:gd name="connsiteY52" fmla="*/ 268605 h 476250"/>
                  <a:gd name="connsiteX53" fmla="*/ 280035 w 476250"/>
                  <a:gd name="connsiteY53" fmla="*/ 206693 h 476250"/>
                  <a:gd name="connsiteX54" fmla="*/ 320993 w 476250"/>
                  <a:gd name="connsiteY54" fmla="*/ 183833 h 476250"/>
                  <a:gd name="connsiteX55" fmla="*/ 369570 w 476250"/>
                  <a:gd name="connsiteY55" fmla="*/ 183833 h 476250"/>
                  <a:gd name="connsiteX56" fmla="*/ 417195 w 476250"/>
                  <a:gd name="connsiteY56" fmla="*/ 225743 h 476250"/>
                  <a:gd name="connsiteX57" fmla="*/ 423863 w 476250"/>
                  <a:gd name="connsiteY57" fmla="*/ 257175 h 476250"/>
                  <a:gd name="connsiteX58" fmla="*/ 423863 w 476250"/>
                  <a:gd name="connsiteY58" fmla="*/ 27622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lnTo>
                      <a:pt x="238125" y="0"/>
                    </a:lnTo>
                    <a:cubicBezTo>
                      <a:pt x="106680" y="0"/>
                      <a:pt x="0" y="106680"/>
                      <a:pt x="0" y="238125"/>
                    </a:cubicBezTo>
                    <a:lnTo>
                      <a:pt x="0" y="238125"/>
                    </a:lnTo>
                    <a:cubicBezTo>
                      <a:pt x="0" y="369570"/>
                      <a:pt x="106680" y="476250"/>
                      <a:pt x="238125" y="476250"/>
                    </a:cubicBezTo>
                    <a:lnTo>
                      <a:pt x="238125" y="476250"/>
                    </a:lnTo>
                    <a:cubicBezTo>
                      <a:pt x="369570" y="476250"/>
                      <a:pt x="476250" y="369570"/>
                      <a:pt x="476250" y="238125"/>
                    </a:cubicBezTo>
                    <a:lnTo>
                      <a:pt x="476250" y="238125"/>
                    </a:ln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294323" y="136208"/>
                    </a:moveTo>
                    <a:cubicBezTo>
                      <a:pt x="294323" y="134303"/>
                      <a:pt x="295275" y="133350"/>
                      <a:pt x="297180" y="133350"/>
                    </a:cubicBezTo>
                    <a:cubicBezTo>
                      <a:pt x="326707" y="133350"/>
                      <a:pt x="357188" y="133350"/>
                      <a:pt x="386715" y="133350"/>
                    </a:cubicBezTo>
                    <a:cubicBezTo>
                      <a:pt x="388620" y="133350"/>
                      <a:pt x="389573" y="133350"/>
                      <a:pt x="388620" y="135255"/>
                    </a:cubicBezTo>
                    <a:cubicBezTo>
                      <a:pt x="388620" y="142875"/>
                      <a:pt x="388620" y="150495"/>
                      <a:pt x="388620" y="158115"/>
                    </a:cubicBezTo>
                    <a:cubicBezTo>
                      <a:pt x="388620" y="160020"/>
                      <a:pt x="387668" y="160020"/>
                      <a:pt x="385763" y="160020"/>
                    </a:cubicBezTo>
                    <a:cubicBezTo>
                      <a:pt x="370523" y="160020"/>
                      <a:pt x="311468" y="160020"/>
                      <a:pt x="297180" y="160020"/>
                    </a:cubicBezTo>
                    <a:cubicBezTo>
                      <a:pt x="295275" y="160020"/>
                      <a:pt x="294323" y="159068"/>
                      <a:pt x="294323" y="157163"/>
                    </a:cubicBezTo>
                    <a:cubicBezTo>
                      <a:pt x="294323" y="151448"/>
                      <a:pt x="294323" y="143828"/>
                      <a:pt x="294323" y="136208"/>
                    </a:cubicBezTo>
                    <a:close/>
                    <a:moveTo>
                      <a:pt x="244793" y="289560"/>
                    </a:moveTo>
                    <a:cubicBezTo>
                      <a:pt x="243840" y="297180"/>
                      <a:pt x="242888" y="304800"/>
                      <a:pt x="240030" y="311468"/>
                    </a:cubicBezTo>
                    <a:cubicBezTo>
                      <a:pt x="233363" y="327660"/>
                      <a:pt x="221932" y="338138"/>
                      <a:pt x="206693" y="343853"/>
                    </a:cubicBezTo>
                    <a:cubicBezTo>
                      <a:pt x="196215" y="348615"/>
                      <a:pt x="184785" y="350520"/>
                      <a:pt x="172402" y="350520"/>
                    </a:cubicBezTo>
                    <a:cubicBezTo>
                      <a:pt x="133350" y="350520"/>
                      <a:pt x="94298" y="350520"/>
                      <a:pt x="56198" y="350520"/>
                    </a:cubicBezTo>
                    <a:cubicBezTo>
                      <a:pt x="52388" y="350520"/>
                      <a:pt x="52388" y="350520"/>
                      <a:pt x="52388" y="347663"/>
                    </a:cubicBezTo>
                    <a:cubicBezTo>
                      <a:pt x="52388" y="273368"/>
                      <a:pt x="52388" y="198120"/>
                      <a:pt x="52388" y="123825"/>
                    </a:cubicBezTo>
                    <a:cubicBezTo>
                      <a:pt x="52388" y="121920"/>
                      <a:pt x="52388" y="120968"/>
                      <a:pt x="55245" y="120968"/>
                    </a:cubicBezTo>
                    <a:cubicBezTo>
                      <a:pt x="95250" y="120968"/>
                      <a:pt x="135255" y="120968"/>
                      <a:pt x="175260" y="120968"/>
                    </a:cubicBezTo>
                    <a:cubicBezTo>
                      <a:pt x="191452" y="120968"/>
                      <a:pt x="206693" y="125730"/>
                      <a:pt x="219075" y="136208"/>
                    </a:cubicBezTo>
                    <a:cubicBezTo>
                      <a:pt x="228600" y="144780"/>
                      <a:pt x="233363" y="155258"/>
                      <a:pt x="236220" y="166688"/>
                    </a:cubicBezTo>
                    <a:cubicBezTo>
                      <a:pt x="238125" y="175260"/>
                      <a:pt x="238125" y="184785"/>
                      <a:pt x="236220" y="193358"/>
                    </a:cubicBezTo>
                    <a:cubicBezTo>
                      <a:pt x="232410" y="210503"/>
                      <a:pt x="221932" y="220028"/>
                      <a:pt x="204788" y="223838"/>
                    </a:cubicBezTo>
                    <a:cubicBezTo>
                      <a:pt x="204788" y="223838"/>
                      <a:pt x="203835" y="223838"/>
                      <a:pt x="203835" y="223838"/>
                    </a:cubicBezTo>
                    <a:cubicBezTo>
                      <a:pt x="203835" y="223838"/>
                      <a:pt x="203835" y="223838"/>
                      <a:pt x="202882" y="224790"/>
                    </a:cubicBezTo>
                    <a:cubicBezTo>
                      <a:pt x="204788" y="225743"/>
                      <a:pt x="206693" y="224790"/>
                      <a:pt x="208598" y="225743"/>
                    </a:cubicBezTo>
                    <a:cubicBezTo>
                      <a:pt x="223838" y="227648"/>
                      <a:pt x="234315" y="237173"/>
                      <a:pt x="240030" y="250508"/>
                    </a:cubicBezTo>
                    <a:cubicBezTo>
                      <a:pt x="244793" y="263843"/>
                      <a:pt x="245745" y="276225"/>
                      <a:pt x="244793" y="289560"/>
                    </a:cubicBezTo>
                    <a:close/>
                    <a:moveTo>
                      <a:pt x="423863" y="276225"/>
                    </a:moveTo>
                    <a:cubicBezTo>
                      <a:pt x="423863" y="278130"/>
                      <a:pt x="422910" y="279083"/>
                      <a:pt x="421005" y="279083"/>
                    </a:cubicBezTo>
                    <a:cubicBezTo>
                      <a:pt x="401955" y="279083"/>
                      <a:pt x="382905" y="279083"/>
                      <a:pt x="363855" y="279083"/>
                    </a:cubicBezTo>
                    <a:cubicBezTo>
                      <a:pt x="344805" y="279083"/>
                      <a:pt x="326707" y="279083"/>
                      <a:pt x="307657" y="279083"/>
                    </a:cubicBezTo>
                    <a:cubicBezTo>
                      <a:pt x="303848" y="279083"/>
                      <a:pt x="303848" y="279083"/>
                      <a:pt x="303848" y="282893"/>
                    </a:cubicBezTo>
                    <a:cubicBezTo>
                      <a:pt x="304800" y="288608"/>
                      <a:pt x="304800" y="294323"/>
                      <a:pt x="307657" y="299085"/>
                    </a:cubicBezTo>
                    <a:cubicBezTo>
                      <a:pt x="312420" y="308610"/>
                      <a:pt x="320040" y="315278"/>
                      <a:pt x="329565" y="318135"/>
                    </a:cubicBezTo>
                    <a:cubicBezTo>
                      <a:pt x="341948" y="321945"/>
                      <a:pt x="353377" y="320993"/>
                      <a:pt x="364807" y="317183"/>
                    </a:cubicBezTo>
                    <a:cubicBezTo>
                      <a:pt x="374332" y="314325"/>
                      <a:pt x="380048" y="307658"/>
                      <a:pt x="381952" y="298133"/>
                    </a:cubicBezTo>
                    <a:cubicBezTo>
                      <a:pt x="381952" y="296228"/>
                      <a:pt x="382905" y="296228"/>
                      <a:pt x="384810" y="296228"/>
                    </a:cubicBezTo>
                    <a:cubicBezTo>
                      <a:pt x="396240" y="296228"/>
                      <a:pt x="408623" y="296228"/>
                      <a:pt x="420052" y="296228"/>
                    </a:cubicBezTo>
                    <a:cubicBezTo>
                      <a:pt x="421957" y="296228"/>
                      <a:pt x="421957" y="297180"/>
                      <a:pt x="421957" y="299085"/>
                    </a:cubicBezTo>
                    <a:cubicBezTo>
                      <a:pt x="421005" y="321945"/>
                      <a:pt x="410527" y="339090"/>
                      <a:pt x="389573" y="348615"/>
                    </a:cubicBezTo>
                    <a:cubicBezTo>
                      <a:pt x="377190" y="354330"/>
                      <a:pt x="364807" y="356235"/>
                      <a:pt x="351473" y="357188"/>
                    </a:cubicBezTo>
                    <a:cubicBezTo>
                      <a:pt x="337185" y="358140"/>
                      <a:pt x="323850" y="357188"/>
                      <a:pt x="310515" y="352425"/>
                    </a:cubicBezTo>
                    <a:cubicBezTo>
                      <a:pt x="283845" y="343853"/>
                      <a:pt x="267652" y="325755"/>
                      <a:pt x="260032" y="299085"/>
                    </a:cubicBezTo>
                    <a:cubicBezTo>
                      <a:pt x="257175" y="288608"/>
                      <a:pt x="255270" y="279083"/>
                      <a:pt x="256223" y="268605"/>
                    </a:cubicBezTo>
                    <a:cubicBezTo>
                      <a:pt x="257175" y="245745"/>
                      <a:pt x="263843" y="223838"/>
                      <a:pt x="280035" y="206693"/>
                    </a:cubicBezTo>
                    <a:cubicBezTo>
                      <a:pt x="291465" y="194310"/>
                      <a:pt x="304800" y="186690"/>
                      <a:pt x="320993" y="183833"/>
                    </a:cubicBezTo>
                    <a:cubicBezTo>
                      <a:pt x="337185" y="180023"/>
                      <a:pt x="353377" y="180023"/>
                      <a:pt x="369570" y="183833"/>
                    </a:cubicBezTo>
                    <a:cubicBezTo>
                      <a:pt x="392430" y="189548"/>
                      <a:pt x="408623" y="203835"/>
                      <a:pt x="417195" y="225743"/>
                    </a:cubicBezTo>
                    <a:cubicBezTo>
                      <a:pt x="421005" y="236220"/>
                      <a:pt x="423863" y="246698"/>
                      <a:pt x="423863" y="257175"/>
                    </a:cubicBezTo>
                    <a:cubicBezTo>
                      <a:pt x="423863" y="262890"/>
                      <a:pt x="423863" y="269558"/>
                      <a:pt x="423863" y="276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C1E59583-3221-7C62-5411-DE14D2126C81}"/>
                </a:ext>
              </a:extLst>
            </p:cNvPr>
            <p:cNvSpPr/>
            <p:nvPr/>
          </p:nvSpPr>
          <p:spPr>
            <a:xfrm>
              <a:off x="9239816" y="4547184"/>
              <a:ext cx="352787" cy="352787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325755 w 476250"/>
                <a:gd name="connsiteY9" fmla="*/ 272415 h 476250"/>
                <a:gd name="connsiteX10" fmla="*/ 223838 w 476250"/>
                <a:gd name="connsiteY10" fmla="*/ 289560 h 476250"/>
                <a:gd name="connsiteX11" fmla="*/ 219075 w 476250"/>
                <a:gd name="connsiteY11" fmla="*/ 283845 h 476250"/>
                <a:gd name="connsiteX12" fmla="*/ 218123 w 476250"/>
                <a:gd name="connsiteY12" fmla="*/ 285750 h 476250"/>
                <a:gd name="connsiteX13" fmla="*/ 195263 w 476250"/>
                <a:gd name="connsiteY13" fmla="*/ 357188 h 476250"/>
                <a:gd name="connsiteX14" fmla="*/ 177165 w 476250"/>
                <a:gd name="connsiteY14" fmla="*/ 383858 h 476250"/>
                <a:gd name="connsiteX15" fmla="*/ 174307 w 476250"/>
                <a:gd name="connsiteY15" fmla="*/ 385763 h 476250"/>
                <a:gd name="connsiteX16" fmla="*/ 172402 w 476250"/>
                <a:gd name="connsiteY16" fmla="*/ 382905 h 476250"/>
                <a:gd name="connsiteX17" fmla="*/ 170498 w 476250"/>
                <a:gd name="connsiteY17" fmla="*/ 343853 h 476250"/>
                <a:gd name="connsiteX18" fmla="*/ 195263 w 476250"/>
                <a:gd name="connsiteY18" fmla="*/ 229553 h 476250"/>
                <a:gd name="connsiteX19" fmla="*/ 194310 w 476250"/>
                <a:gd name="connsiteY19" fmla="*/ 225743 h 476250"/>
                <a:gd name="connsiteX20" fmla="*/ 192405 w 476250"/>
                <a:gd name="connsiteY20" fmla="*/ 182880 h 476250"/>
                <a:gd name="connsiteX21" fmla="*/ 243840 w 476250"/>
                <a:gd name="connsiteY21" fmla="*/ 175260 h 476250"/>
                <a:gd name="connsiteX22" fmla="*/ 229552 w 476250"/>
                <a:gd name="connsiteY22" fmla="*/ 242888 h 476250"/>
                <a:gd name="connsiteX23" fmla="*/ 279082 w 476250"/>
                <a:gd name="connsiteY23" fmla="*/ 267653 h 476250"/>
                <a:gd name="connsiteX24" fmla="*/ 310515 w 476250"/>
                <a:gd name="connsiteY24" fmla="*/ 180023 h 476250"/>
                <a:gd name="connsiteX25" fmla="*/ 202882 w 476250"/>
                <a:gd name="connsiteY25" fmla="*/ 127635 h 476250"/>
                <a:gd name="connsiteX26" fmla="*/ 166688 w 476250"/>
                <a:gd name="connsiteY26" fmla="*/ 233363 h 476250"/>
                <a:gd name="connsiteX27" fmla="*/ 170498 w 476250"/>
                <a:gd name="connsiteY27" fmla="*/ 241935 h 476250"/>
                <a:gd name="connsiteX28" fmla="*/ 166688 w 476250"/>
                <a:gd name="connsiteY28" fmla="*/ 258128 h 476250"/>
                <a:gd name="connsiteX29" fmla="*/ 158115 w 476250"/>
                <a:gd name="connsiteY29" fmla="*/ 261938 h 476250"/>
                <a:gd name="connsiteX30" fmla="*/ 139065 w 476250"/>
                <a:gd name="connsiteY30" fmla="*/ 247650 h 476250"/>
                <a:gd name="connsiteX31" fmla="*/ 140018 w 476250"/>
                <a:gd name="connsiteY31" fmla="*/ 144780 h 476250"/>
                <a:gd name="connsiteX32" fmla="*/ 259080 w 476250"/>
                <a:gd name="connsiteY32" fmla="*/ 92393 h 476250"/>
                <a:gd name="connsiteX33" fmla="*/ 351473 w 476250"/>
                <a:gd name="connsiteY33" fmla="*/ 175260 h 476250"/>
                <a:gd name="connsiteX34" fmla="*/ 325755 w 476250"/>
                <a:gd name="connsiteY34" fmla="*/ 27241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25755" y="272415"/>
                  </a:moveTo>
                  <a:cubicBezTo>
                    <a:pt x="295275" y="309563"/>
                    <a:pt x="246698" y="312420"/>
                    <a:pt x="223838" y="289560"/>
                  </a:cubicBezTo>
                  <a:cubicBezTo>
                    <a:pt x="221932" y="287655"/>
                    <a:pt x="220980" y="285750"/>
                    <a:pt x="219075" y="283845"/>
                  </a:cubicBezTo>
                  <a:cubicBezTo>
                    <a:pt x="219075" y="284798"/>
                    <a:pt x="218123" y="285750"/>
                    <a:pt x="218123" y="285750"/>
                  </a:cubicBezTo>
                  <a:cubicBezTo>
                    <a:pt x="207645" y="328613"/>
                    <a:pt x="205740" y="337185"/>
                    <a:pt x="195263" y="357188"/>
                  </a:cubicBezTo>
                  <a:cubicBezTo>
                    <a:pt x="189548" y="366713"/>
                    <a:pt x="183832" y="375285"/>
                    <a:pt x="177165" y="383858"/>
                  </a:cubicBezTo>
                  <a:cubicBezTo>
                    <a:pt x="176213" y="384810"/>
                    <a:pt x="175260" y="385763"/>
                    <a:pt x="174307" y="385763"/>
                  </a:cubicBezTo>
                  <a:cubicBezTo>
                    <a:pt x="172402" y="385763"/>
                    <a:pt x="172402" y="383858"/>
                    <a:pt x="172402" y="382905"/>
                  </a:cubicBezTo>
                  <a:cubicBezTo>
                    <a:pt x="170498" y="369570"/>
                    <a:pt x="169545" y="357188"/>
                    <a:pt x="170498" y="343853"/>
                  </a:cubicBezTo>
                  <a:cubicBezTo>
                    <a:pt x="171450" y="326708"/>
                    <a:pt x="173355" y="320993"/>
                    <a:pt x="195263" y="229553"/>
                  </a:cubicBezTo>
                  <a:cubicBezTo>
                    <a:pt x="195263" y="228600"/>
                    <a:pt x="195263" y="226695"/>
                    <a:pt x="194310" y="225743"/>
                  </a:cubicBezTo>
                  <a:cubicBezTo>
                    <a:pt x="189548" y="211455"/>
                    <a:pt x="187643" y="197168"/>
                    <a:pt x="192405" y="182880"/>
                  </a:cubicBezTo>
                  <a:cubicBezTo>
                    <a:pt x="201930" y="151448"/>
                    <a:pt x="238125" y="149543"/>
                    <a:pt x="243840" y="175260"/>
                  </a:cubicBezTo>
                  <a:cubicBezTo>
                    <a:pt x="247650" y="191453"/>
                    <a:pt x="237173" y="212408"/>
                    <a:pt x="229552" y="242888"/>
                  </a:cubicBezTo>
                  <a:cubicBezTo>
                    <a:pt x="222885" y="268605"/>
                    <a:pt x="253365" y="286703"/>
                    <a:pt x="279082" y="267653"/>
                  </a:cubicBezTo>
                  <a:cubicBezTo>
                    <a:pt x="302895" y="250508"/>
                    <a:pt x="312420" y="209550"/>
                    <a:pt x="310515" y="180023"/>
                  </a:cubicBezTo>
                  <a:cubicBezTo>
                    <a:pt x="306705" y="121920"/>
                    <a:pt x="242888" y="109538"/>
                    <a:pt x="202882" y="127635"/>
                  </a:cubicBezTo>
                  <a:cubicBezTo>
                    <a:pt x="156210" y="149543"/>
                    <a:pt x="145732" y="206693"/>
                    <a:pt x="166688" y="233363"/>
                  </a:cubicBezTo>
                  <a:cubicBezTo>
                    <a:pt x="169545" y="237173"/>
                    <a:pt x="171450" y="239078"/>
                    <a:pt x="170498" y="241935"/>
                  </a:cubicBezTo>
                  <a:cubicBezTo>
                    <a:pt x="169545" y="247650"/>
                    <a:pt x="167640" y="252413"/>
                    <a:pt x="166688" y="258128"/>
                  </a:cubicBezTo>
                  <a:cubicBezTo>
                    <a:pt x="165735" y="261938"/>
                    <a:pt x="161925" y="263843"/>
                    <a:pt x="158115" y="261938"/>
                  </a:cubicBezTo>
                  <a:cubicBezTo>
                    <a:pt x="150495" y="259080"/>
                    <a:pt x="143827" y="254318"/>
                    <a:pt x="139065" y="247650"/>
                  </a:cubicBezTo>
                  <a:cubicBezTo>
                    <a:pt x="120968" y="225743"/>
                    <a:pt x="116205" y="181928"/>
                    <a:pt x="140018" y="144780"/>
                  </a:cubicBezTo>
                  <a:cubicBezTo>
                    <a:pt x="165735" y="103823"/>
                    <a:pt x="214313" y="87630"/>
                    <a:pt x="259080" y="92393"/>
                  </a:cubicBezTo>
                  <a:cubicBezTo>
                    <a:pt x="311468" y="98108"/>
                    <a:pt x="345757" y="134303"/>
                    <a:pt x="351473" y="175260"/>
                  </a:cubicBezTo>
                  <a:cubicBezTo>
                    <a:pt x="354330" y="193358"/>
                    <a:pt x="352425" y="239078"/>
                    <a:pt x="325755" y="2724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aphicFrame>
        <p:nvGraphicFramePr>
          <p:cNvPr id="46" name="Tabela 46">
            <a:extLst>
              <a:ext uri="{FF2B5EF4-FFF2-40B4-BE49-F238E27FC236}">
                <a16:creationId xmlns:a16="http://schemas.microsoft.com/office/drawing/2014/main" id="{5F8D8FC6-08A6-8C17-211C-AAD9970889DE}"/>
              </a:ext>
            </a:extLst>
          </p:cNvPr>
          <p:cNvGraphicFramePr>
            <a:graphicFrameLocks noGrp="1"/>
          </p:cNvGraphicFramePr>
          <p:nvPr/>
        </p:nvGraphicFramePr>
        <p:xfrm>
          <a:off x="914401" y="5372938"/>
          <a:ext cx="1036320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58584626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69759324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71688330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621776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1"/>
                          </a:solidFill>
                        </a:rPr>
                        <a:t>contato@email.com</a:t>
                      </a:r>
                      <a:endParaRPr lang="pt-B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chemeClr val="bg1"/>
                          </a:solidFill>
                        </a:rPr>
                        <a:t>(21) 99999 9999</a:t>
                      </a:r>
                      <a:endParaRPr lang="pt-B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chemeClr val="bg1"/>
                          </a:solidFill>
                        </a:rPr>
                        <a:t>Seu Nome</a:t>
                      </a:r>
                      <a:endParaRPr lang="pt-B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chemeClr val="bg1"/>
                          </a:solidFill>
                        </a:rPr>
                        <a:t>Seu Nome ou Empresa</a:t>
                      </a:r>
                      <a:endParaRPr lang="pt-B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35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44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cover dir="d"/>
      </p:transition>
    </mc:Choice>
    <mc:Fallback>
      <p:transition spd="slow">
        <p:cover dir="d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umaça em fundo azul&#10;&#10;Descrição gerada automaticamente com confiança baixa">
            <a:extLst>
              <a:ext uri="{FF2B5EF4-FFF2-40B4-BE49-F238E27FC236}">
                <a16:creationId xmlns:a16="http://schemas.microsoft.com/office/drawing/2014/main" id="{5A028E8A-CAC9-3B58-932F-B1046DC9E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" b="57765"/>
          <a:stretch/>
        </p:blipFill>
        <p:spPr>
          <a:xfrm rot="10800000">
            <a:off x="0" y="-3"/>
            <a:ext cx="12192000" cy="6858001"/>
          </a:xfrm>
          <a:prstGeom prst="rect">
            <a:avLst/>
          </a:prstGeom>
        </p:spPr>
      </p:pic>
      <p:grpSp>
        <p:nvGrpSpPr>
          <p:cNvPr id="61" name="Agrupar 60">
            <a:extLst>
              <a:ext uri="{FF2B5EF4-FFF2-40B4-BE49-F238E27FC236}">
                <a16:creationId xmlns:a16="http://schemas.microsoft.com/office/drawing/2014/main" id="{1692087C-BC19-4763-B7C8-BE6679D9DE0F}"/>
              </a:ext>
            </a:extLst>
          </p:cNvPr>
          <p:cNvGrpSpPr/>
          <p:nvPr/>
        </p:nvGrpSpPr>
        <p:grpSpPr>
          <a:xfrm>
            <a:off x="6577915" y="6199751"/>
            <a:ext cx="5120544" cy="269621"/>
            <a:chOff x="6577915" y="6199751"/>
            <a:chExt cx="5120544" cy="269621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91A903DD-43CD-3897-8B9C-9273AB985F81}"/>
                </a:ext>
              </a:extLst>
            </p:cNvPr>
            <p:cNvSpPr/>
            <p:nvPr/>
          </p:nvSpPr>
          <p:spPr>
            <a:xfrm>
              <a:off x="11428838" y="6199751"/>
              <a:ext cx="269621" cy="269621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325755 w 476250"/>
                <a:gd name="connsiteY9" fmla="*/ 272415 h 476250"/>
                <a:gd name="connsiteX10" fmla="*/ 223838 w 476250"/>
                <a:gd name="connsiteY10" fmla="*/ 289560 h 476250"/>
                <a:gd name="connsiteX11" fmla="*/ 219075 w 476250"/>
                <a:gd name="connsiteY11" fmla="*/ 283845 h 476250"/>
                <a:gd name="connsiteX12" fmla="*/ 218123 w 476250"/>
                <a:gd name="connsiteY12" fmla="*/ 285750 h 476250"/>
                <a:gd name="connsiteX13" fmla="*/ 195263 w 476250"/>
                <a:gd name="connsiteY13" fmla="*/ 357188 h 476250"/>
                <a:gd name="connsiteX14" fmla="*/ 177165 w 476250"/>
                <a:gd name="connsiteY14" fmla="*/ 383858 h 476250"/>
                <a:gd name="connsiteX15" fmla="*/ 174307 w 476250"/>
                <a:gd name="connsiteY15" fmla="*/ 385763 h 476250"/>
                <a:gd name="connsiteX16" fmla="*/ 172402 w 476250"/>
                <a:gd name="connsiteY16" fmla="*/ 382905 h 476250"/>
                <a:gd name="connsiteX17" fmla="*/ 170498 w 476250"/>
                <a:gd name="connsiteY17" fmla="*/ 343853 h 476250"/>
                <a:gd name="connsiteX18" fmla="*/ 195263 w 476250"/>
                <a:gd name="connsiteY18" fmla="*/ 229553 h 476250"/>
                <a:gd name="connsiteX19" fmla="*/ 194310 w 476250"/>
                <a:gd name="connsiteY19" fmla="*/ 225743 h 476250"/>
                <a:gd name="connsiteX20" fmla="*/ 192405 w 476250"/>
                <a:gd name="connsiteY20" fmla="*/ 182880 h 476250"/>
                <a:gd name="connsiteX21" fmla="*/ 243840 w 476250"/>
                <a:gd name="connsiteY21" fmla="*/ 175260 h 476250"/>
                <a:gd name="connsiteX22" fmla="*/ 229552 w 476250"/>
                <a:gd name="connsiteY22" fmla="*/ 242888 h 476250"/>
                <a:gd name="connsiteX23" fmla="*/ 279082 w 476250"/>
                <a:gd name="connsiteY23" fmla="*/ 267653 h 476250"/>
                <a:gd name="connsiteX24" fmla="*/ 310515 w 476250"/>
                <a:gd name="connsiteY24" fmla="*/ 180023 h 476250"/>
                <a:gd name="connsiteX25" fmla="*/ 202882 w 476250"/>
                <a:gd name="connsiteY25" fmla="*/ 127635 h 476250"/>
                <a:gd name="connsiteX26" fmla="*/ 166688 w 476250"/>
                <a:gd name="connsiteY26" fmla="*/ 233363 h 476250"/>
                <a:gd name="connsiteX27" fmla="*/ 170498 w 476250"/>
                <a:gd name="connsiteY27" fmla="*/ 241935 h 476250"/>
                <a:gd name="connsiteX28" fmla="*/ 166688 w 476250"/>
                <a:gd name="connsiteY28" fmla="*/ 258128 h 476250"/>
                <a:gd name="connsiteX29" fmla="*/ 158115 w 476250"/>
                <a:gd name="connsiteY29" fmla="*/ 261938 h 476250"/>
                <a:gd name="connsiteX30" fmla="*/ 139065 w 476250"/>
                <a:gd name="connsiteY30" fmla="*/ 247650 h 476250"/>
                <a:gd name="connsiteX31" fmla="*/ 140018 w 476250"/>
                <a:gd name="connsiteY31" fmla="*/ 144780 h 476250"/>
                <a:gd name="connsiteX32" fmla="*/ 259080 w 476250"/>
                <a:gd name="connsiteY32" fmla="*/ 92393 h 476250"/>
                <a:gd name="connsiteX33" fmla="*/ 351473 w 476250"/>
                <a:gd name="connsiteY33" fmla="*/ 175260 h 476250"/>
                <a:gd name="connsiteX34" fmla="*/ 325755 w 476250"/>
                <a:gd name="connsiteY34" fmla="*/ 27241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25755" y="272415"/>
                  </a:moveTo>
                  <a:cubicBezTo>
                    <a:pt x="295275" y="309563"/>
                    <a:pt x="246698" y="312420"/>
                    <a:pt x="223838" y="289560"/>
                  </a:cubicBezTo>
                  <a:cubicBezTo>
                    <a:pt x="221932" y="287655"/>
                    <a:pt x="220980" y="285750"/>
                    <a:pt x="219075" y="283845"/>
                  </a:cubicBezTo>
                  <a:cubicBezTo>
                    <a:pt x="219075" y="284798"/>
                    <a:pt x="218123" y="285750"/>
                    <a:pt x="218123" y="285750"/>
                  </a:cubicBezTo>
                  <a:cubicBezTo>
                    <a:pt x="207645" y="328613"/>
                    <a:pt x="205740" y="337185"/>
                    <a:pt x="195263" y="357188"/>
                  </a:cubicBezTo>
                  <a:cubicBezTo>
                    <a:pt x="189548" y="366713"/>
                    <a:pt x="183832" y="375285"/>
                    <a:pt x="177165" y="383858"/>
                  </a:cubicBezTo>
                  <a:cubicBezTo>
                    <a:pt x="176213" y="384810"/>
                    <a:pt x="175260" y="385763"/>
                    <a:pt x="174307" y="385763"/>
                  </a:cubicBezTo>
                  <a:cubicBezTo>
                    <a:pt x="172402" y="385763"/>
                    <a:pt x="172402" y="383858"/>
                    <a:pt x="172402" y="382905"/>
                  </a:cubicBezTo>
                  <a:cubicBezTo>
                    <a:pt x="170498" y="369570"/>
                    <a:pt x="169545" y="357188"/>
                    <a:pt x="170498" y="343853"/>
                  </a:cubicBezTo>
                  <a:cubicBezTo>
                    <a:pt x="171450" y="326708"/>
                    <a:pt x="173355" y="320993"/>
                    <a:pt x="195263" y="229553"/>
                  </a:cubicBezTo>
                  <a:cubicBezTo>
                    <a:pt x="195263" y="228600"/>
                    <a:pt x="195263" y="226695"/>
                    <a:pt x="194310" y="225743"/>
                  </a:cubicBezTo>
                  <a:cubicBezTo>
                    <a:pt x="189548" y="211455"/>
                    <a:pt x="187643" y="197168"/>
                    <a:pt x="192405" y="182880"/>
                  </a:cubicBezTo>
                  <a:cubicBezTo>
                    <a:pt x="201930" y="151448"/>
                    <a:pt x="238125" y="149543"/>
                    <a:pt x="243840" y="175260"/>
                  </a:cubicBezTo>
                  <a:cubicBezTo>
                    <a:pt x="247650" y="191453"/>
                    <a:pt x="237173" y="212408"/>
                    <a:pt x="229552" y="242888"/>
                  </a:cubicBezTo>
                  <a:cubicBezTo>
                    <a:pt x="222885" y="268605"/>
                    <a:pt x="253365" y="286703"/>
                    <a:pt x="279082" y="267653"/>
                  </a:cubicBezTo>
                  <a:cubicBezTo>
                    <a:pt x="302895" y="250508"/>
                    <a:pt x="312420" y="209550"/>
                    <a:pt x="310515" y="180023"/>
                  </a:cubicBezTo>
                  <a:cubicBezTo>
                    <a:pt x="306705" y="121920"/>
                    <a:pt x="242888" y="109538"/>
                    <a:pt x="202882" y="127635"/>
                  </a:cubicBezTo>
                  <a:cubicBezTo>
                    <a:pt x="156210" y="149543"/>
                    <a:pt x="145732" y="206693"/>
                    <a:pt x="166688" y="233363"/>
                  </a:cubicBezTo>
                  <a:cubicBezTo>
                    <a:pt x="169545" y="237173"/>
                    <a:pt x="171450" y="239078"/>
                    <a:pt x="170498" y="241935"/>
                  </a:cubicBezTo>
                  <a:cubicBezTo>
                    <a:pt x="169545" y="247650"/>
                    <a:pt x="167640" y="252413"/>
                    <a:pt x="166688" y="258128"/>
                  </a:cubicBezTo>
                  <a:cubicBezTo>
                    <a:pt x="165735" y="261938"/>
                    <a:pt x="161925" y="263843"/>
                    <a:pt x="158115" y="261938"/>
                  </a:cubicBezTo>
                  <a:cubicBezTo>
                    <a:pt x="150495" y="259080"/>
                    <a:pt x="143827" y="254318"/>
                    <a:pt x="139065" y="247650"/>
                  </a:cubicBezTo>
                  <a:cubicBezTo>
                    <a:pt x="120968" y="225743"/>
                    <a:pt x="116205" y="181928"/>
                    <a:pt x="140018" y="144780"/>
                  </a:cubicBezTo>
                  <a:cubicBezTo>
                    <a:pt x="165735" y="103823"/>
                    <a:pt x="214313" y="87630"/>
                    <a:pt x="259080" y="92393"/>
                  </a:cubicBezTo>
                  <a:cubicBezTo>
                    <a:pt x="311468" y="98108"/>
                    <a:pt x="345757" y="134303"/>
                    <a:pt x="351473" y="175260"/>
                  </a:cubicBezTo>
                  <a:cubicBezTo>
                    <a:pt x="354330" y="193358"/>
                    <a:pt x="352425" y="239078"/>
                    <a:pt x="325755" y="2724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5" name="Gráfico 17">
              <a:extLst>
                <a:ext uri="{FF2B5EF4-FFF2-40B4-BE49-F238E27FC236}">
                  <a16:creationId xmlns:a16="http://schemas.microsoft.com/office/drawing/2014/main" id="{925EAE8B-ABD1-1E56-72C6-FA7C206BDC8F}"/>
                </a:ext>
              </a:extLst>
            </p:cNvPr>
            <p:cNvGrpSpPr/>
            <p:nvPr/>
          </p:nvGrpSpPr>
          <p:grpSpPr>
            <a:xfrm>
              <a:off x="10764066" y="6199751"/>
              <a:ext cx="269621" cy="269621"/>
              <a:chOff x="9525000" y="3190875"/>
              <a:chExt cx="476250" cy="476250"/>
            </a:xfrm>
            <a:solidFill>
              <a:schemeClr val="bg1"/>
            </a:solidFill>
          </p:grpSpPr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DEAE17C3-6E5D-F748-81B0-B73FFC503B76}"/>
                  </a:ext>
                </a:extLst>
              </p:cNvPr>
              <p:cNvSpPr/>
              <p:nvPr/>
            </p:nvSpPr>
            <p:spPr>
              <a:xfrm>
                <a:off x="9629775" y="3438525"/>
                <a:ext cx="91571" cy="61912"/>
              </a:xfrm>
              <a:custGeom>
                <a:avLst/>
                <a:gdLst>
                  <a:gd name="connsiteX0" fmla="*/ 65723 w 91571"/>
                  <a:gd name="connsiteY0" fmla="*/ 0 h 61912"/>
                  <a:gd name="connsiteX1" fmla="*/ 2857 w 91571"/>
                  <a:gd name="connsiteY1" fmla="*/ 0 h 61912"/>
                  <a:gd name="connsiteX2" fmla="*/ 0 w 91571"/>
                  <a:gd name="connsiteY2" fmla="*/ 2857 h 61912"/>
                  <a:gd name="connsiteX3" fmla="*/ 0 w 91571"/>
                  <a:gd name="connsiteY3" fmla="*/ 59055 h 61912"/>
                  <a:gd name="connsiteX4" fmla="*/ 2857 w 91571"/>
                  <a:gd name="connsiteY4" fmla="*/ 61913 h 61912"/>
                  <a:gd name="connsiteX5" fmla="*/ 34290 w 91571"/>
                  <a:gd name="connsiteY5" fmla="*/ 61913 h 61912"/>
                  <a:gd name="connsiteX6" fmla="*/ 56198 w 91571"/>
                  <a:gd name="connsiteY6" fmla="*/ 61913 h 61912"/>
                  <a:gd name="connsiteX7" fmla="*/ 69532 w 91571"/>
                  <a:gd name="connsiteY7" fmla="*/ 61913 h 61912"/>
                  <a:gd name="connsiteX8" fmla="*/ 89535 w 91571"/>
                  <a:gd name="connsiteY8" fmla="*/ 44768 h 61912"/>
                  <a:gd name="connsiteX9" fmla="*/ 88582 w 91571"/>
                  <a:gd name="connsiteY9" fmla="*/ 17145 h 61912"/>
                  <a:gd name="connsiteX10" fmla="*/ 65723 w 91571"/>
                  <a:gd name="connsiteY10" fmla="*/ 0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571" h="61912">
                    <a:moveTo>
                      <a:pt x="65723" y="0"/>
                    </a:moveTo>
                    <a:cubicBezTo>
                      <a:pt x="44768" y="0"/>
                      <a:pt x="23813" y="0"/>
                      <a:pt x="2857" y="0"/>
                    </a:cubicBezTo>
                    <a:cubicBezTo>
                      <a:pt x="0" y="0"/>
                      <a:pt x="0" y="0"/>
                      <a:pt x="0" y="2857"/>
                    </a:cubicBezTo>
                    <a:cubicBezTo>
                      <a:pt x="0" y="21907"/>
                      <a:pt x="0" y="40957"/>
                      <a:pt x="0" y="59055"/>
                    </a:cubicBezTo>
                    <a:cubicBezTo>
                      <a:pt x="0" y="61913"/>
                      <a:pt x="952" y="61913"/>
                      <a:pt x="2857" y="61913"/>
                    </a:cubicBezTo>
                    <a:cubicBezTo>
                      <a:pt x="13335" y="61913"/>
                      <a:pt x="23813" y="61913"/>
                      <a:pt x="34290" y="61913"/>
                    </a:cubicBezTo>
                    <a:cubicBezTo>
                      <a:pt x="41910" y="61913"/>
                      <a:pt x="48577" y="61913"/>
                      <a:pt x="56198" y="61913"/>
                    </a:cubicBezTo>
                    <a:cubicBezTo>
                      <a:pt x="60960" y="61913"/>
                      <a:pt x="65723" y="61913"/>
                      <a:pt x="69532" y="61913"/>
                    </a:cubicBezTo>
                    <a:cubicBezTo>
                      <a:pt x="80010" y="60007"/>
                      <a:pt x="86677" y="55245"/>
                      <a:pt x="89535" y="44768"/>
                    </a:cubicBezTo>
                    <a:cubicBezTo>
                      <a:pt x="92393" y="35243"/>
                      <a:pt x="92393" y="25718"/>
                      <a:pt x="88582" y="17145"/>
                    </a:cubicBezTo>
                    <a:cubicBezTo>
                      <a:pt x="85725" y="6668"/>
                      <a:pt x="77152" y="0"/>
                      <a:pt x="6572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8EA34B0E-7C16-94D5-2010-BFBD8373633B}"/>
                  </a:ext>
                </a:extLst>
              </p:cNvPr>
              <p:cNvSpPr/>
              <p:nvPr/>
            </p:nvSpPr>
            <p:spPr>
              <a:xfrm>
                <a:off x="9828587" y="3402679"/>
                <a:ext cx="76459" cy="36798"/>
              </a:xfrm>
              <a:custGeom>
                <a:avLst/>
                <a:gdLst>
                  <a:gd name="connsiteX0" fmla="*/ 58362 w 76459"/>
                  <a:gd name="connsiteY0" fmla="*/ 4413 h 36798"/>
                  <a:gd name="connsiteX1" fmla="*/ 25025 w 76459"/>
                  <a:gd name="connsiteY1" fmla="*/ 3461 h 36798"/>
                  <a:gd name="connsiteX2" fmla="*/ 260 w 76459"/>
                  <a:gd name="connsiteY2" fmla="*/ 34893 h 36798"/>
                  <a:gd name="connsiteX3" fmla="*/ 2164 w 76459"/>
                  <a:gd name="connsiteY3" fmla="*/ 36798 h 36798"/>
                  <a:gd name="connsiteX4" fmla="*/ 37407 w 76459"/>
                  <a:gd name="connsiteY4" fmla="*/ 36798 h 36798"/>
                  <a:gd name="connsiteX5" fmla="*/ 73602 w 76459"/>
                  <a:gd name="connsiteY5" fmla="*/ 36798 h 36798"/>
                  <a:gd name="connsiteX6" fmla="*/ 76460 w 76459"/>
                  <a:gd name="connsiteY6" fmla="*/ 33941 h 36798"/>
                  <a:gd name="connsiteX7" fmla="*/ 75507 w 76459"/>
                  <a:gd name="connsiteY7" fmla="*/ 28226 h 36798"/>
                  <a:gd name="connsiteX8" fmla="*/ 58362 w 76459"/>
                  <a:gd name="connsiteY8" fmla="*/ 4413 h 3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459" h="36798">
                    <a:moveTo>
                      <a:pt x="58362" y="4413"/>
                    </a:moveTo>
                    <a:cubicBezTo>
                      <a:pt x="47885" y="-1302"/>
                      <a:pt x="36455" y="-1302"/>
                      <a:pt x="25025" y="3461"/>
                    </a:cubicBezTo>
                    <a:cubicBezTo>
                      <a:pt x="10737" y="9176"/>
                      <a:pt x="4069" y="20606"/>
                      <a:pt x="260" y="34893"/>
                    </a:cubicBezTo>
                    <a:cubicBezTo>
                      <a:pt x="-693" y="36798"/>
                      <a:pt x="1212" y="36798"/>
                      <a:pt x="2164" y="36798"/>
                    </a:cubicBezTo>
                    <a:cubicBezTo>
                      <a:pt x="13594" y="36798"/>
                      <a:pt x="25977" y="36798"/>
                      <a:pt x="37407" y="36798"/>
                    </a:cubicBezTo>
                    <a:cubicBezTo>
                      <a:pt x="49789" y="36798"/>
                      <a:pt x="61219" y="36798"/>
                      <a:pt x="73602" y="36798"/>
                    </a:cubicBezTo>
                    <a:cubicBezTo>
                      <a:pt x="75507" y="36798"/>
                      <a:pt x="76460" y="35846"/>
                      <a:pt x="76460" y="33941"/>
                    </a:cubicBezTo>
                    <a:cubicBezTo>
                      <a:pt x="76460" y="32036"/>
                      <a:pt x="75507" y="30131"/>
                      <a:pt x="75507" y="28226"/>
                    </a:cubicBezTo>
                    <a:cubicBezTo>
                      <a:pt x="72650" y="17748"/>
                      <a:pt x="67887" y="9176"/>
                      <a:pt x="58362" y="4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8124DF63-C94B-247A-01A7-7FE3624FE0EF}"/>
                  </a:ext>
                </a:extLst>
              </p:cNvPr>
              <p:cNvSpPr/>
              <p:nvPr/>
            </p:nvSpPr>
            <p:spPr>
              <a:xfrm>
                <a:off x="9629775" y="3352800"/>
                <a:ext cx="84177" cy="51434"/>
              </a:xfrm>
              <a:custGeom>
                <a:avLst/>
                <a:gdLst>
                  <a:gd name="connsiteX0" fmla="*/ 2857 w 84177"/>
                  <a:gd name="connsiteY0" fmla="*/ 51435 h 51434"/>
                  <a:gd name="connsiteX1" fmla="*/ 34290 w 84177"/>
                  <a:gd name="connsiteY1" fmla="*/ 51435 h 51434"/>
                  <a:gd name="connsiteX2" fmla="*/ 64770 w 84177"/>
                  <a:gd name="connsiteY2" fmla="*/ 51435 h 51434"/>
                  <a:gd name="connsiteX3" fmla="*/ 82868 w 84177"/>
                  <a:gd name="connsiteY3" fmla="*/ 37147 h 51434"/>
                  <a:gd name="connsiteX4" fmla="*/ 83820 w 84177"/>
                  <a:gd name="connsiteY4" fmla="*/ 28575 h 51434"/>
                  <a:gd name="connsiteX5" fmla="*/ 80963 w 84177"/>
                  <a:gd name="connsiteY5" fmla="*/ 8572 h 51434"/>
                  <a:gd name="connsiteX6" fmla="*/ 66675 w 84177"/>
                  <a:gd name="connsiteY6" fmla="*/ 0 h 51434"/>
                  <a:gd name="connsiteX7" fmla="*/ 2857 w 84177"/>
                  <a:gd name="connsiteY7" fmla="*/ 0 h 51434"/>
                  <a:gd name="connsiteX8" fmla="*/ 0 w 84177"/>
                  <a:gd name="connsiteY8" fmla="*/ 2857 h 51434"/>
                  <a:gd name="connsiteX9" fmla="*/ 0 w 84177"/>
                  <a:gd name="connsiteY9" fmla="*/ 49530 h 51434"/>
                  <a:gd name="connsiteX10" fmla="*/ 2857 w 84177"/>
                  <a:gd name="connsiteY10" fmla="*/ 51435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177" h="51434">
                    <a:moveTo>
                      <a:pt x="2857" y="51435"/>
                    </a:moveTo>
                    <a:cubicBezTo>
                      <a:pt x="13335" y="51435"/>
                      <a:pt x="23813" y="51435"/>
                      <a:pt x="34290" y="51435"/>
                    </a:cubicBezTo>
                    <a:cubicBezTo>
                      <a:pt x="44768" y="51435"/>
                      <a:pt x="54293" y="51435"/>
                      <a:pt x="64770" y="51435"/>
                    </a:cubicBezTo>
                    <a:cubicBezTo>
                      <a:pt x="74295" y="51435"/>
                      <a:pt x="80963" y="46672"/>
                      <a:pt x="82868" y="37147"/>
                    </a:cubicBezTo>
                    <a:cubicBezTo>
                      <a:pt x="83820" y="34290"/>
                      <a:pt x="83820" y="31432"/>
                      <a:pt x="83820" y="28575"/>
                    </a:cubicBezTo>
                    <a:cubicBezTo>
                      <a:pt x="84773" y="21907"/>
                      <a:pt x="83820" y="14288"/>
                      <a:pt x="80963" y="8572"/>
                    </a:cubicBezTo>
                    <a:cubicBezTo>
                      <a:pt x="78105" y="2857"/>
                      <a:pt x="73343" y="0"/>
                      <a:pt x="66675" y="0"/>
                    </a:cubicBezTo>
                    <a:cubicBezTo>
                      <a:pt x="45720" y="0"/>
                      <a:pt x="23813" y="0"/>
                      <a:pt x="2857" y="0"/>
                    </a:cubicBezTo>
                    <a:cubicBezTo>
                      <a:pt x="952" y="0"/>
                      <a:pt x="0" y="953"/>
                      <a:pt x="0" y="2857"/>
                    </a:cubicBezTo>
                    <a:cubicBezTo>
                      <a:pt x="0" y="18097"/>
                      <a:pt x="0" y="34290"/>
                      <a:pt x="0" y="49530"/>
                    </a:cubicBezTo>
                    <a:cubicBezTo>
                      <a:pt x="0" y="50482"/>
                      <a:pt x="0" y="51435"/>
                      <a:pt x="2857" y="51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2A0BBC30-53FF-73C9-E757-A36B66C477E2}"/>
                  </a:ext>
                </a:extLst>
              </p:cNvPr>
              <p:cNvSpPr/>
              <p:nvPr/>
            </p:nvSpPr>
            <p:spPr>
              <a:xfrm>
                <a:off x="9525000" y="3190875"/>
                <a:ext cx="476250" cy="476250"/>
              </a:xfrm>
              <a:custGeom>
                <a:avLst/>
                <a:gdLst>
                  <a:gd name="connsiteX0" fmla="*/ 238125 w 476250"/>
                  <a:gd name="connsiteY0" fmla="*/ 0 h 476250"/>
                  <a:gd name="connsiteX1" fmla="*/ 238125 w 476250"/>
                  <a:gd name="connsiteY1" fmla="*/ 0 h 476250"/>
                  <a:gd name="connsiteX2" fmla="*/ 0 w 476250"/>
                  <a:gd name="connsiteY2" fmla="*/ 238125 h 476250"/>
                  <a:gd name="connsiteX3" fmla="*/ 0 w 476250"/>
                  <a:gd name="connsiteY3" fmla="*/ 238125 h 476250"/>
                  <a:gd name="connsiteX4" fmla="*/ 238125 w 476250"/>
                  <a:gd name="connsiteY4" fmla="*/ 476250 h 476250"/>
                  <a:gd name="connsiteX5" fmla="*/ 238125 w 476250"/>
                  <a:gd name="connsiteY5" fmla="*/ 476250 h 476250"/>
                  <a:gd name="connsiteX6" fmla="*/ 476250 w 476250"/>
                  <a:gd name="connsiteY6" fmla="*/ 238125 h 476250"/>
                  <a:gd name="connsiteX7" fmla="*/ 476250 w 476250"/>
                  <a:gd name="connsiteY7" fmla="*/ 238125 h 476250"/>
                  <a:gd name="connsiteX8" fmla="*/ 238125 w 476250"/>
                  <a:gd name="connsiteY8" fmla="*/ 0 h 476250"/>
                  <a:gd name="connsiteX9" fmla="*/ 294323 w 476250"/>
                  <a:gd name="connsiteY9" fmla="*/ 136208 h 476250"/>
                  <a:gd name="connsiteX10" fmla="*/ 297180 w 476250"/>
                  <a:gd name="connsiteY10" fmla="*/ 133350 h 476250"/>
                  <a:gd name="connsiteX11" fmla="*/ 386715 w 476250"/>
                  <a:gd name="connsiteY11" fmla="*/ 133350 h 476250"/>
                  <a:gd name="connsiteX12" fmla="*/ 388620 w 476250"/>
                  <a:gd name="connsiteY12" fmla="*/ 135255 h 476250"/>
                  <a:gd name="connsiteX13" fmla="*/ 388620 w 476250"/>
                  <a:gd name="connsiteY13" fmla="*/ 158115 h 476250"/>
                  <a:gd name="connsiteX14" fmla="*/ 385763 w 476250"/>
                  <a:gd name="connsiteY14" fmla="*/ 160020 h 476250"/>
                  <a:gd name="connsiteX15" fmla="*/ 297180 w 476250"/>
                  <a:gd name="connsiteY15" fmla="*/ 160020 h 476250"/>
                  <a:gd name="connsiteX16" fmla="*/ 294323 w 476250"/>
                  <a:gd name="connsiteY16" fmla="*/ 157163 h 476250"/>
                  <a:gd name="connsiteX17" fmla="*/ 294323 w 476250"/>
                  <a:gd name="connsiteY17" fmla="*/ 136208 h 476250"/>
                  <a:gd name="connsiteX18" fmla="*/ 244793 w 476250"/>
                  <a:gd name="connsiteY18" fmla="*/ 289560 h 476250"/>
                  <a:gd name="connsiteX19" fmla="*/ 240030 w 476250"/>
                  <a:gd name="connsiteY19" fmla="*/ 311468 h 476250"/>
                  <a:gd name="connsiteX20" fmla="*/ 206693 w 476250"/>
                  <a:gd name="connsiteY20" fmla="*/ 343853 h 476250"/>
                  <a:gd name="connsiteX21" fmla="*/ 172402 w 476250"/>
                  <a:gd name="connsiteY21" fmla="*/ 350520 h 476250"/>
                  <a:gd name="connsiteX22" fmla="*/ 56198 w 476250"/>
                  <a:gd name="connsiteY22" fmla="*/ 350520 h 476250"/>
                  <a:gd name="connsiteX23" fmla="*/ 52388 w 476250"/>
                  <a:gd name="connsiteY23" fmla="*/ 347663 h 476250"/>
                  <a:gd name="connsiteX24" fmla="*/ 52388 w 476250"/>
                  <a:gd name="connsiteY24" fmla="*/ 123825 h 476250"/>
                  <a:gd name="connsiteX25" fmla="*/ 55245 w 476250"/>
                  <a:gd name="connsiteY25" fmla="*/ 120968 h 476250"/>
                  <a:gd name="connsiteX26" fmla="*/ 175260 w 476250"/>
                  <a:gd name="connsiteY26" fmla="*/ 120968 h 476250"/>
                  <a:gd name="connsiteX27" fmla="*/ 219075 w 476250"/>
                  <a:gd name="connsiteY27" fmla="*/ 136208 h 476250"/>
                  <a:gd name="connsiteX28" fmla="*/ 236220 w 476250"/>
                  <a:gd name="connsiteY28" fmla="*/ 166688 h 476250"/>
                  <a:gd name="connsiteX29" fmla="*/ 236220 w 476250"/>
                  <a:gd name="connsiteY29" fmla="*/ 193358 h 476250"/>
                  <a:gd name="connsiteX30" fmla="*/ 204788 w 476250"/>
                  <a:gd name="connsiteY30" fmla="*/ 223838 h 476250"/>
                  <a:gd name="connsiteX31" fmla="*/ 203835 w 476250"/>
                  <a:gd name="connsiteY31" fmla="*/ 223838 h 476250"/>
                  <a:gd name="connsiteX32" fmla="*/ 202882 w 476250"/>
                  <a:gd name="connsiteY32" fmla="*/ 224790 h 476250"/>
                  <a:gd name="connsiteX33" fmla="*/ 208598 w 476250"/>
                  <a:gd name="connsiteY33" fmla="*/ 225743 h 476250"/>
                  <a:gd name="connsiteX34" fmla="*/ 240030 w 476250"/>
                  <a:gd name="connsiteY34" fmla="*/ 250508 h 476250"/>
                  <a:gd name="connsiteX35" fmla="*/ 244793 w 476250"/>
                  <a:gd name="connsiteY35" fmla="*/ 289560 h 476250"/>
                  <a:gd name="connsiteX36" fmla="*/ 423863 w 476250"/>
                  <a:gd name="connsiteY36" fmla="*/ 276225 h 476250"/>
                  <a:gd name="connsiteX37" fmla="*/ 421005 w 476250"/>
                  <a:gd name="connsiteY37" fmla="*/ 279083 h 476250"/>
                  <a:gd name="connsiteX38" fmla="*/ 363855 w 476250"/>
                  <a:gd name="connsiteY38" fmla="*/ 279083 h 476250"/>
                  <a:gd name="connsiteX39" fmla="*/ 307657 w 476250"/>
                  <a:gd name="connsiteY39" fmla="*/ 279083 h 476250"/>
                  <a:gd name="connsiteX40" fmla="*/ 303848 w 476250"/>
                  <a:gd name="connsiteY40" fmla="*/ 282893 h 476250"/>
                  <a:gd name="connsiteX41" fmla="*/ 307657 w 476250"/>
                  <a:gd name="connsiteY41" fmla="*/ 299085 h 476250"/>
                  <a:gd name="connsiteX42" fmla="*/ 329565 w 476250"/>
                  <a:gd name="connsiteY42" fmla="*/ 318135 h 476250"/>
                  <a:gd name="connsiteX43" fmla="*/ 364807 w 476250"/>
                  <a:gd name="connsiteY43" fmla="*/ 317183 h 476250"/>
                  <a:gd name="connsiteX44" fmla="*/ 381952 w 476250"/>
                  <a:gd name="connsiteY44" fmla="*/ 298133 h 476250"/>
                  <a:gd name="connsiteX45" fmla="*/ 384810 w 476250"/>
                  <a:gd name="connsiteY45" fmla="*/ 296228 h 476250"/>
                  <a:gd name="connsiteX46" fmla="*/ 420052 w 476250"/>
                  <a:gd name="connsiteY46" fmla="*/ 296228 h 476250"/>
                  <a:gd name="connsiteX47" fmla="*/ 421957 w 476250"/>
                  <a:gd name="connsiteY47" fmla="*/ 299085 h 476250"/>
                  <a:gd name="connsiteX48" fmla="*/ 389573 w 476250"/>
                  <a:gd name="connsiteY48" fmla="*/ 348615 h 476250"/>
                  <a:gd name="connsiteX49" fmla="*/ 351473 w 476250"/>
                  <a:gd name="connsiteY49" fmla="*/ 357188 h 476250"/>
                  <a:gd name="connsiteX50" fmla="*/ 310515 w 476250"/>
                  <a:gd name="connsiteY50" fmla="*/ 352425 h 476250"/>
                  <a:gd name="connsiteX51" fmla="*/ 260032 w 476250"/>
                  <a:gd name="connsiteY51" fmla="*/ 299085 h 476250"/>
                  <a:gd name="connsiteX52" fmla="*/ 256223 w 476250"/>
                  <a:gd name="connsiteY52" fmla="*/ 268605 h 476250"/>
                  <a:gd name="connsiteX53" fmla="*/ 280035 w 476250"/>
                  <a:gd name="connsiteY53" fmla="*/ 206693 h 476250"/>
                  <a:gd name="connsiteX54" fmla="*/ 320993 w 476250"/>
                  <a:gd name="connsiteY54" fmla="*/ 183833 h 476250"/>
                  <a:gd name="connsiteX55" fmla="*/ 369570 w 476250"/>
                  <a:gd name="connsiteY55" fmla="*/ 183833 h 476250"/>
                  <a:gd name="connsiteX56" fmla="*/ 417195 w 476250"/>
                  <a:gd name="connsiteY56" fmla="*/ 225743 h 476250"/>
                  <a:gd name="connsiteX57" fmla="*/ 423863 w 476250"/>
                  <a:gd name="connsiteY57" fmla="*/ 257175 h 476250"/>
                  <a:gd name="connsiteX58" fmla="*/ 423863 w 476250"/>
                  <a:gd name="connsiteY58" fmla="*/ 27622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6250" h="476250">
                    <a:moveTo>
                      <a:pt x="238125" y="0"/>
                    </a:moveTo>
                    <a:lnTo>
                      <a:pt x="238125" y="0"/>
                    </a:lnTo>
                    <a:cubicBezTo>
                      <a:pt x="106680" y="0"/>
                      <a:pt x="0" y="106680"/>
                      <a:pt x="0" y="238125"/>
                    </a:cubicBezTo>
                    <a:lnTo>
                      <a:pt x="0" y="238125"/>
                    </a:lnTo>
                    <a:cubicBezTo>
                      <a:pt x="0" y="369570"/>
                      <a:pt x="106680" y="476250"/>
                      <a:pt x="238125" y="476250"/>
                    </a:cubicBezTo>
                    <a:lnTo>
                      <a:pt x="238125" y="476250"/>
                    </a:lnTo>
                    <a:cubicBezTo>
                      <a:pt x="369570" y="476250"/>
                      <a:pt x="476250" y="369570"/>
                      <a:pt x="476250" y="238125"/>
                    </a:cubicBezTo>
                    <a:lnTo>
                      <a:pt x="476250" y="238125"/>
                    </a:lnTo>
                    <a:cubicBezTo>
                      <a:pt x="476250" y="106680"/>
                      <a:pt x="369570" y="0"/>
                      <a:pt x="238125" y="0"/>
                    </a:cubicBezTo>
                    <a:close/>
                    <a:moveTo>
                      <a:pt x="294323" y="136208"/>
                    </a:moveTo>
                    <a:cubicBezTo>
                      <a:pt x="294323" y="134303"/>
                      <a:pt x="295275" y="133350"/>
                      <a:pt x="297180" y="133350"/>
                    </a:cubicBezTo>
                    <a:cubicBezTo>
                      <a:pt x="326707" y="133350"/>
                      <a:pt x="357188" y="133350"/>
                      <a:pt x="386715" y="133350"/>
                    </a:cubicBezTo>
                    <a:cubicBezTo>
                      <a:pt x="388620" y="133350"/>
                      <a:pt x="389573" y="133350"/>
                      <a:pt x="388620" y="135255"/>
                    </a:cubicBezTo>
                    <a:cubicBezTo>
                      <a:pt x="388620" y="142875"/>
                      <a:pt x="388620" y="150495"/>
                      <a:pt x="388620" y="158115"/>
                    </a:cubicBezTo>
                    <a:cubicBezTo>
                      <a:pt x="388620" y="160020"/>
                      <a:pt x="387668" y="160020"/>
                      <a:pt x="385763" y="160020"/>
                    </a:cubicBezTo>
                    <a:cubicBezTo>
                      <a:pt x="370523" y="160020"/>
                      <a:pt x="311468" y="160020"/>
                      <a:pt x="297180" y="160020"/>
                    </a:cubicBezTo>
                    <a:cubicBezTo>
                      <a:pt x="295275" y="160020"/>
                      <a:pt x="294323" y="159068"/>
                      <a:pt x="294323" y="157163"/>
                    </a:cubicBezTo>
                    <a:cubicBezTo>
                      <a:pt x="294323" y="151448"/>
                      <a:pt x="294323" y="143828"/>
                      <a:pt x="294323" y="136208"/>
                    </a:cubicBezTo>
                    <a:close/>
                    <a:moveTo>
                      <a:pt x="244793" y="289560"/>
                    </a:moveTo>
                    <a:cubicBezTo>
                      <a:pt x="243840" y="297180"/>
                      <a:pt x="242888" y="304800"/>
                      <a:pt x="240030" y="311468"/>
                    </a:cubicBezTo>
                    <a:cubicBezTo>
                      <a:pt x="233363" y="327660"/>
                      <a:pt x="221932" y="338138"/>
                      <a:pt x="206693" y="343853"/>
                    </a:cubicBezTo>
                    <a:cubicBezTo>
                      <a:pt x="196215" y="348615"/>
                      <a:pt x="184785" y="350520"/>
                      <a:pt x="172402" y="350520"/>
                    </a:cubicBezTo>
                    <a:cubicBezTo>
                      <a:pt x="133350" y="350520"/>
                      <a:pt x="94298" y="350520"/>
                      <a:pt x="56198" y="350520"/>
                    </a:cubicBezTo>
                    <a:cubicBezTo>
                      <a:pt x="52388" y="350520"/>
                      <a:pt x="52388" y="350520"/>
                      <a:pt x="52388" y="347663"/>
                    </a:cubicBezTo>
                    <a:cubicBezTo>
                      <a:pt x="52388" y="273368"/>
                      <a:pt x="52388" y="198120"/>
                      <a:pt x="52388" y="123825"/>
                    </a:cubicBezTo>
                    <a:cubicBezTo>
                      <a:pt x="52388" y="121920"/>
                      <a:pt x="52388" y="120968"/>
                      <a:pt x="55245" y="120968"/>
                    </a:cubicBezTo>
                    <a:cubicBezTo>
                      <a:pt x="95250" y="120968"/>
                      <a:pt x="135255" y="120968"/>
                      <a:pt x="175260" y="120968"/>
                    </a:cubicBezTo>
                    <a:cubicBezTo>
                      <a:pt x="191452" y="120968"/>
                      <a:pt x="206693" y="125730"/>
                      <a:pt x="219075" y="136208"/>
                    </a:cubicBezTo>
                    <a:cubicBezTo>
                      <a:pt x="228600" y="144780"/>
                      <a:pt x="233363" y="155258"/>
                      <a:pt x="236220" y="166688"/>
                    </a:cubicBezTo>
                    <a:cubicBezTo>
                      <a:pt x="238125" y="175260"/>
                      <a:pt x="238125" y="184785"/>
                      <a:pt x="236220" y="193358"/>
                    </a:cubicBezTo>
                    <a:cubicBezTo>
                      <a:pt x="232410" y="210503"/>
                      <a:pt x="221932" y="220028"/>
                      <a:pt x="204788" y="223838"/>
                    </a:cubicBezTo>
                    <a:cubicBezTo>
                      <a:pt x="204788" y="223838"/>
                      <a:pt x="203835" y="223838"/>
                      <a:pt x="203835" y="223838"/>
                    </a:cubicBezTo>
                    <a:cubicBezTo>
                      <a:pt x="203835" y="223838"/>
                      <a:pt x="203835" y="223838"/>
                      <a:pt x="202882" y="224790"/>
                    </a:cubicBezTo>
                    <a:cubicBezTo>
                      <a:pt x="204788" y="225743"/>
                      <a:pt x="206693" y="224790"/>
                      <a:pt x="208598" y="225743"/>
                    </a:cubicBezTo>
                    <a:cubicBezTo>
                      <a:pt x="223838" y="227648"/>
                      <a:pt x="234315" y="237173"/>
                      <a:pt x="240030" y="250508"/>
                    </a:cubicBezTo>
                    <a:cubicBezTo>
                      <a:pt x="244793" y="263843"/>
                      <a:pt x="245745" y="276225"/>
                      <a:pt x="244793" y="289560"/>
                    </a:cubicBezTo>
                    <a:close/>
                    <a:moveTo>
                      <a:pt x="423863" y="276225"/>
                    </a:moveTo>
                    <a:cubicBezTo>
                      <a:pt x="423863" y="278130"/>
                      <a:pt x="422910" y="279083"/>
                      <a:pt x="421005" y="279083"/>
                    </a:cubicBezTo>
                    <a:cubicBezTo>
                      <a:pt x="401955" y="279083"/>
                      <a:pt x="382905" y="279083"/>
                      <a:pt x="363855" y="279083"/>
                    </a:cubicBezTo>
                    <a:cubicBezTo>
                      <a:pt x="344805" y="279083"/>
                      <a:pt x="326707" y="279083"/>
                      <a:pt x="307657" y="279083"/>
                    </a:cubicBezTo>
                    <a:cubicBezTo>
                      <a:pt x="303848" y="279083"/>
                      <a:pt x="303848" y="279083"/>
                      <a:pt x="303848" y="282893"/>
                    </a:cubicBezTo>
                    <a:cubicBezTo>
                      <a:pt x="304800" y="288608"/>
                      <a:pt x="304800" y="294323"/>
                      <a:pt x="307657" y="299085"/>
                    </a:cubicBezTo>
                    <a:cubicBezTo>
                      <a:pt x="312420" y="308610"/>
                      <a:pt x="320040" y="315278"/>
                      <a:pt x="329565" y="318135"/>
                    </a:cubicBezTo>
                    <a:cubicBezTo>
                      <a:pt x="341948" y="321945"/>
                      <a:pt x="353377" y="320993"/>
                      <a:pt x="364807" y="317183"/>
                    </a:cubicBezTo>
                    <a:cubicBezTo>
                      <a:pt x="374332" y="314325"/>
                      <a:pt x="380048" y="307658"/>
                      <a:pt x="381952" y="298133"/>
                    </a:cubicBezTo>
                    <a:cubicBezTo>
                      <a:pt x="381952" y="296228"/>
                      <a:pt x="382905" y="296228"/>
                      <a:pt x="384810" y="296228"/>
                    </a:cubicBezTo>
                    <a:cubicBezTo>
                      <a:pt x="396240" y="296228"/>
                      <a:pt x="408623" y="296228"/>
                      <a:pt x="420052" y="296228"/>
                    </a:cubicBezTo>
                    <a:cubicBezTo>
                      <a:pt x="421957" y="296228"/>
                      <a:pt x="421957" y="297180"/>
                      <a:pt x="421957" y="299085"/>
                    </a:cubicBezTo>
                    <a:cubicBezTo>
                      <a:pt x="421005" y="321945"/>
                      <a:pt x="410527" y="339090"/>
                      <a:pt x="389573" y="348615"/>
                    </a:cubicBezTo>
                    <a:cubicBezTo>
                      <a:pt x="377190" y="354330"/>
                      <a:pt x="364807" y="356235"/>
                      <a:pt x="351473" y="357188"/>
                    </a:cubicBezTo>
                    <a:cubicBezTo>
                      <a:pt x="337185" y="358140"/>
                      <a:pt x="323850" y="357188"/>
                      <a:pt x="310515" y="352425"/>
                    </a:cubicBezTo>
                    <a:cubicBezTo>
                      <a:pt x="283845" y="343853"/>
                      <a:pt x="267652" y="325755"/>
                      <a:pt x="260032" y="299085"/>
                    </a:cubicBezTo>
                    <a:cubicBezTo>
                      <a:pt x="257175" y="288608"/>
                      <a:pt x="255270" y="279083"/>
                      <a:pt x="256223" y="268605"/>
                    </a:cubicBezTo>
                    <a:cubicBezTo>
                      <a:pt x="257175" y="245745"/>
                      <a:pt x="263843" y="223838"/>
                      <a:pt x="280035" y="206693"/>
                    </a:cubicBezTo>
                    <a:cubicBezTo>
                      <a:pt x="291465" y="194310"/>
                      <a:pt x="304800" y="186690"/>
                      <a:pt x="320993" y="183833"/>
                    </a:cubicBezTo>
                    <a:cubicBezTo>
                      <a:pt x="337185" y="180023"/>
                      <a:pt x="353377" y="180023"/>
                      <a:pt x="369570" y="183833"/>
                    </a:cubicBezTo>
                    <a:cubicBezTo>
                      <a:pt x="392430" y="189548"/>
                      <a:pt x="408623" y="203835"/>
                      <a:pt x="417195" y="225743"/>
                    </a:cubicBezTo>
                    <a:cubicBezTo>
                      <a:pt x="421005" y="236220"/>
                      <a:pt x="423863" y="246698"/>
                      <a:pt x="423863" y="257175"/>
                    </a:cubicBezTo>
                    <a:cubicBezTo>
                      <a:pt x="423863" y="262890"/>
                      <a:pt x="423863" y="269558"/>
                      <a:pt x="423863" y="276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0" name="Gráfico 58">
              <a:extLst>
                <a:ext uri="{FF2B5EF4-FFF2-40B4-BE49-F238E27FC236}">
                  <a16:creationId xmlns:a16="http://schemas.microsoft.com/office/drawing/2014/main" id="{64587087-A275-3D15-F6E0-1483927C71CF}"/>
                </a:ext>
              </a:extLst>
            </p:cNvPr>
            <p:cNvSpPr/>
            <p:nvPr/>
          </p:nvSpPr>
          <p:spPr>
            <a:xfrm>
              <a:off x="11096452" y="6199751"/>
              <a:ext cx="269621" cy="269621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158115 w 476250"/>
                <a:gd name="connsiteY9" fmla="*/ 381000 h 476250"/>
                <a:gd name="connsiteX10" fmla="*/ 93345 w 476250"/>
                <a:gd name="connsiteY10" fmla="*/ 381000 h 476250"/>
                <a:gd name="connsiteX11" fmla="*/ 93345 w 476250"/>
                <a:gd name="connsiteY11" fmla="*/ 190500 h 476250"/>
                <a:gd name="connsiteX12" fmla="*/ 158115 w 476250"/>
                <a:gd name="connsiteY12" fmla="*/ 190500 h 476250"/>
                <a:gd name="connsiteX13" fmla="*/ 158115 w 476250"/>
                <a:gd name="connsiteY13" fmla="*/ 381000 h 476250"/>
                <a:gd name="connsiteX14" fmla="*/ 125730 w 476250"/>
                <a:gd name="connsiteY14" fmla="*/ 162878 h 476250"/>
                <a:gd name="connsiteX15" fmla="*/ 91440 w 476250"/>
                <a:gd name="connsiteY15" fmla="*/ 130493 h 476250"/>
                <a:gd name="connsiteX16" fmla="*/ 125730 w 476250"/>
                <a:gd name="connsiteY16" fmla="*/ 98108 h 476250"/>
                <a:gd name="connsiteX17" fmla="*/ 160020 w 476250"/>
                <a:gd name="connsiteY17" fmla="*/ 130493 h 476250"/>
                <a:gd name="connsiteX18" fmla="*/ 125730 w 476250"/>
                <a:gd name="connsiteY18" fmla="*/ 162878 h 476250"/>
                <a:gd name="connsiteX19" fmla="*/ 385763 w 476250"/>
                <a:gd name="connsiteY19" fmla="*/ 338138 h 476250"/>
                <a:gd name="connsiteX20" fmla="*/ 385763 w 476250"/>
                <a:gd name="connsiteY20" fmla="*/ 381000 h 476250"/>
                <a:gd name="connsiteX21" fmla="*/ 323850 w 476250"/>
                <a:gd name="connsiteY21" fmla="*/ 381000 h 476250"/>
                <a:gd name="connsiteX22" fmla="*/ 323850 w 476250"/>
                <a:gd name="connsiteY22" fmla="*/ 335280 h 476250"/>
                <a:gd name="connsiteX23" fmla="*/ 323850 w 476250"/>
                <a:gd name="connsiteY23" fmla="*/ 281940 h 476250"/>
                <a:gd name="connsiteX24" fmla="*/ 288608 w 476250"/>
                <a:gd name="connsiteY24" fmla="*/ 237173 h 476250"/>
                <a:gd name="connsiteX25" fmla="*/ 269558 w 476250"/>
                <a:gd name="connsiteY25" fmla="*/ 243840 h 476250"/>
                <a:gd name="connsiteX26" fmla="*/ 257175 w 476250"/>
                <a:gd name="connsiteY26" fmla="*/ 269558 h 476250"/>
                <a:gd name="connsiteX27" fmla="*/ 257175 w 476250"/>
                <a:gd name="connsiteY27" fmla="*/ 381000 h 476250"/>
                <a:gd name="connsiteX28" fmla="*/ 192405 w 476250"/>
                <a:gd name="connsiteY28" fmla="*/ 381000 h 476250"/>
                <a:gd name="connsiteX29" fmla="*/ 192405 w 476250"/>
                <a:gd name="connsiteY29" fmla="*/ 190500 h 476250"/>
                <a:gd name="connsiteX30" fmla="*/ 257175 w 476250"/>
                <a:gd name="connsiteY30" fmla="*/ 190500 h 476250"/>
                <a:gd name="connsiteX31" fmla="*/ 257175 w 476250"/>
                <a:gd name="connsiteY31" fmla="*/ 217170 h 476250"/>
                <a:gd name="connsiteX32" fmla="*/ 319088 w 476250"/>
                <a:gd name="connsiteY32" fmla="*/ 185738 h 476250"/>
                <a:gd name="connsiteX33" fmla="*/ 386715 w 476250"/>
                <a:gd name="connsiteY33" fmla="*/ 281940 h 476250"/>
                <a:gd name="connsiteX34" fmla="*/ 386715 w 476250"/>
                <a:gd name="connsiteY34" fmla="*/ 33813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158115" y="381000"/>
                  </a:moveTo>
                  <a:lnTo>
                    <a:pt x="93345" y="381000"/>
                  </a:lnTo>
                  <a:lnTo>
                    <a:pt x="93345" y="190500"/>
                  </a:lnTo>
                  <a:lnTo>
                    <a:pt x="158115" y="190500"/>
                  </a:lnTo>
                  <a:lnTo>
                    <a:pt x="158115" y="381000"/>
                  </a:lnTo>
                  <a:close/>
                  <a:moveTo>
                    <a:pt x="125730" y="162878"/>
                  </a:moveTo>
                  <a:cubicBezTo>
                    <a:pt x="106680" y="162878"/>
                    <a:pt x="91440" y="148590"/>
                    <a:pt x="91440" y="130493"/>
                  </a:cubicBezTo>
                  <a:cubicBezTo>
                    <a:pt x="91440" y="112395"/>
                    <a:pt x="106680" y="98108"/>
                    <a:pt x="125730" y="98108"/>
                  </a:cubicBezTo>
                  <a:cubicBezTo>
                    <a:pt x="144780" y="98108"/>
                    <a:pt x="160020" y="112395"/>
                    <a:pt x="160020" y="130493"/>
                  </a:cubicBezTo>
                  <a:cubicBezTo>
                    <a:pt x="160020" y="148590"/>
                    <a:pt x="144780" y="162878"/>
                    <a:pt x="125730" y="162878"/>
                  </a:cubicBezTo>
                  <a:close/>
                  <a:moveTo>
                    <a:pt x="385763" y="338138"/>
                  </a:moveTo>
                  <a:lnTo>
                    <a:pt x="385763" y="381000"/>
                  </a:lnTo>
                  <a:lnTo>
                    <a:pt x="323850" y="381000"/>
                  </a:lnTo>
                  <a:lnTo>
                    <a:pt x="323850" y="335280"/>
                  </a:lnTo>
                  <a:lnTo>
                    <a:pt x="323850" y="281940"/>
                  </a:lnTo>
                  <a:cubicBezTo>
                    <a:pt x="323850" y="257175"/>
                    <a:pt x="308610" y="237173"/>
                    <a:pt x="288608" y="237173"/>
                  </a:cubicBezTo>
                  <a:cubicBezTo>
                    <a:pt x="281940" y="237173"/>
                    <a:pt x="275273" y="240030"/>
                    <a:pt x="269558" y="243840"/>
                  </a:cubicBezTo>
                  <a:cubicBezTo>
                    <a:pt x="260985" y="249555"/>
                    <a:pt x="257175" y="259080"/>
                    <a:pt x="257175" y="269558"/>
                  </a:cubicBezTo>
                  <a:lnTo>
                    <a:pt x="257175" y="381000"/>
                  </a:lnTo>
                  <a:lnTo>
                    <a:pt x="192405" y="381000"/>
                  </a:lnTo>
                  <a:lnTo>
                    <a:pt x="192405" y="190500"/>
                  </a:lnTo>
                  <a:lnTo>
                    <a:pt x="257175" y="190500"/>
                  </a:lnTo>
                  <a:lnTo>
                    <a:pt x="257175" y="217170"/>
                  </a:lnTo>
                  <a:cubicBezTo>
                    <a:pt x="271463" y="197168"/>
                    <a:pt x="296228" y="183833"/>
                    <a:pt x="319088" y="185738"/>
                  </a:cubicBezTo>
                  <a:cubicBezTo>
                    <a:pt x="357188" y="187643"/>
                    <a:pt x="387668" y="229553"/>
                    <a:pt x="386715" y="281940"/>
                  </a:cubicBezTo>
                  <a:lnTo>
                    <a:pt x="386715" y="3381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6016ED1-F224-0AA5-51C3-B386510144E4}"/>
                </a:ext>
              </a:extLst>
            </p:cNvPr>
            <p:cNvSpPr txBox="1"/>
            <p:nvPr/>
          </p:nvSpPr>
          <p:spPr>
            <a:xfrm>
              <a:off x="6577915" y="6203756"/>
              <a:ext cx="415370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pt-BR" sz="1100" dirty="0">
                  <a:solidFill>
                    <a:schemeClr val="bg1"/>
                  </a:solidFill>
                </a:rPr>
                <a:t>Lorem ipsum dolor sit amet, consectetuer adipiscing </a:t>
              </a:r>
              <a:r>
                <a:rPr lang="pt-BR" sz="1100" dirty="0" err="1">
                  <a:solidFill>
                    <a:schemeClr val="bg1"/>
                  </a:solidFill>
                </a:rPr>
                <a:t>elit</a:t>
              </a:r>
              <a:r>
                <a:rPr lang="pt-BR" sz="11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E8F86E6-95D7-021E-C06D-F1EEF1235A56}"/>
              </a:ext>
            </a:extLst>
          </p:cNvPr>
          <p:cNvSpPr txBox="1"/>
          <p:nvPr/>
        </p:nvSpPr>
        <p:spPr>
          <a:xfrm>
            <a:off x="2227240" y="494113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Sobre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7ED5BD2-D8A6-3ED4-ED09-E44E4576A261}"/>
              </a:ext>
            </a:extLst>
          </p:cNvPr>
          <p:cNvSpPr txBox="1"/>
          <p:nvPr/>
        </p:nvSpPr>
        <p:spPr>
          <a:xfrm>
            <a:off x="4633824" y="494113"/>
            <a:ext cx="9236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Missão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95880BB-FA95-1394-606B-D0CDDF306A24}"/>
              </a:ext>
            </a:extLst>
          </p:cNvPr>
          <p:cNvSpPr txBox="1"/>
          <p:nvPr/>
        </p:nvSpPr>
        <p:spPr>
          <a:xfrm>
            <a:off x="7144603" y="494113"/>
            <a:ext cx="9525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Galeria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A138E73-774A-88E3-2900-C3AAACCB5644}"/>
              </a:ext>
            </a:extLst>
          </p:cNvPr>
          <p:cNvSpPr txBox="1"/>
          <p:nvPr/>
        </p:nvSpPr>
        <p:spPr>
          <a:xfrm>
            <a:off x="9736334" y="494113"/>
            <a:ext cx="10262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Contato</a:t>
            </a:r>
          </a:p>
        </p:txBody>
      </p:sp>
      <p:grpSp>
        <p:nvGrpSpPr>
          <p:cNvPr id="56" name="Gráfico 10">
            <a:extLst>
              <a:ext uri="{FF2B5EF4-FFF2-40B4-BE49-F238E27FC236}">
                <a16:creationId xmlns:a16="http://schemas.microsoft.com/office/drawing/2014/main" id="{4398A2D6-DA16-BD67-6B91-3DC353125E27}"/>
              </a:ext>
            </a:extLst>
          </p:cNvPr>
          <p:cNvGrpSpPr/>
          <p:nvPr/>
        </p:nvGrpSpPr>
        <p:grpSpPr>
          <a:xfrm>
            <a:off x="197977" y="419356"/>
            <a:ext cx="518447" cy="518846"/>
            <a:chOff x="5715210" y="3048000"/>
            <a:chExt cx="764646" cy="765235"/>
          </a:xfrm>
          <a:solidFill>
            <a:schemeClr val="bg1"/>
          </a:solidFill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E99BC6C5-1E50-D804-5A6F-FF50ABE171B8}"/>
                </a:ext>
              </a:extLst>
            </p:cNvPr>
            <p:cNvSpPr/>
            <p:nvPr/>
          </p:nvSpPr>
          <p:spPr>
            <a:xfrm>
              <a:off x="5715210" y="3048000"/>
              <a:ext cx="764646" cy="765235"/>
            </a:xfrm>
            <a:custGeom>
              <a:avLst/>
              <a:gdLst>
                <a:gd name="connsiteX0" fmla="*/ 758932 w 764646"/>
                <a:gd name="connsiteY0" fmla="*/ 316230 h 765235"/>
                <a:gd name="connsiteX1" fmla="*/ 632249 w 764646"/>
                <a:gd name="connsiteY1" fmla="*/ 93345 h 765235"/>
                <a:gd name="connsiteX2" fmla="*/ 416984 w 764646"/>
                <a:gd name="connsiteY2" fmla="*/ 1905 h 765235"/>
                <a:gd name="connsiteX3" fmla="*/ 412222 w 764646"/>
                <a:gd name="connsiteY3" fmla="*/ 0 h 765235"/>
                <a:gd name="connsiteX4" fmla="*/ 356024 w 764646"/>
                <a:gd name="connsiteY4" fmla="*/ 0 h 765235"/>
                <a:gd name="connsiteX5" fmla="*/ 306494 w 764646"/>
                <a:gd name="connsiteY5" fmla="*/ 7620 h 765235"/>
                <a:gd name="connsiteX6" fmla="*/ 53129 w 764646"/>
                <a:gd name="connsiteY6" fmla="*/ 190500 h 765235"/>
                <a:gd name="connsiteX7" fmla="*/ 29317 w 764646"/>
                <a:gd name="connsiteY7" fmla="*/ 524828 h 765235"/>
                <a:gd name="connsiteX8" fmla="*/ 223627 w 764646"/>
                <a:gd name="connsiteY8" fmla="*/ 729615 h 765235"/>
                <a:gd name="connsiteX9" fmla="*/ 548429 w 764646"/>
                <a:gd name="connsiteY9" fmla="*/ 725805 h 765235"/>
                <a:gd name="connsiteX10" fmla="*/ 708449 w 764646"/>
                <a:gd name="connsiteY10" fmla="*/ 581025 h 765235"/>
                <a:gd name="connsiteX11" fmla="*/ 762742 w 764646"/>
                <a:gd name="connsiteY11" fmla="*/ 421958 h 765235"/>
                <a:gd name="connsiteX12" fmla="*/ 764647 w 764646"/>
                <a:gd name="connsiteY12" fmla="*/ 412433 h 765235"/>
                <a:gd name="connsiteX13" fmla="*/ 764647 w 764646"/>
                <a:gd name="connsiteY13" fmla="*/ 354330 h 765235"/>
                <a:gd name="connsiteX14" fmla="*/ 758932 w 764646"/>
                <a:gd name="connsiteY14" fmla="*/ 316230 h 765235"/>
                <a:gd name="connsiteX15" fmla="*/ 382694 w 764646"/>
                <a:gd name="connsiteY15" fmla="*/ 721043 h 765235"/>
                <a:gd name="connsiteX16" fmla="*/ 44557 w 764646"/>
                <a:gd name="connsiteY16" fmla="*/ 381000 h 765235"/>
                <a:gd name="connsiteX17" fmla="*/ 385552 w 764646"/>
                <a:gd name="connsiteY17" fmla="*/ 43815 h 765235"/>
                <a:gd name="connsiteX18" fmla="*/ 721784 w 764646"/>
                <a:gd name="connsiteY18" fmla="*/ 382905 h 765235"/>
                <a:gd name="connsiteX19" fmla="*/ 382694 w 764646"/>
                <a:gd name="connsiteY19" fmla="*/ 721043 h 76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4646" h="765235">
                  <a:moveTo>
                    <a:pt x="758932" y="316230"/>
                  </a:moveTo>
                  <a:cubicBezTo>
                    <a:pt x="742739" y="226695"/>
                    <a:pt x="700829" y="152400"/>
                    <a:pt x="632249" y="93345"/>
                  </a:cubicBezTo>
                  <a:cubicBezTo>
                    <a:pt x="570337" y="39053"/>
                    <a:pt x="497947" y="9525"/>
                    <a:pt x="416984" y="1905"/>
                  </a:cubicBezTo>
                  <a:cubicBezTo>
                    <a:pt x="415079" y="1905"/>
                    <a:pt x="413174" y="1905"/>
                    <a:pt x="412222" y="0"/>
                  </a:cubicBezTo>
                  <a:cubicBezTo>
                    <a:pt x="393172" y="0"/>
                    <a:pt x="375074" y="0"/>
                    <a:pt x="356024" y="0"/>
                  </a:cubicBezTo>
                  <a:cubicBezTo>
                    <a:pt x="339832" y="3810"/>
                    <a:pt x="322687" y="3810"/>
                    <a:pt x="306494" y="7620"/>
                  </a:cubicBezTo>
                  <a:cubicBezTo>
                    <a:pt x="195052" y="32385"/>
                    <a:pt x="109327" y="92393"/>
                    <a:pt x="53129" y="190500"/>
                  </a:cubicBezTo>
                  <a:cubicBezTo>
                    <a:pt x="-8783" y="297180"/>
                    <a:pt x="-16403" y="409575"/>
                    <a:pt x="29317" y="524828"/>
                  </a:cubicBezTo>
                  <a:cubicBezTo>
                    <a:pt x="65512" y="619125"/>
                    <a:pt x="132187" y="688658"/>
                    <a:pt x="223627" y="729615"/>
                  </a:cubicBezTo>
                  <a:cubicBezTo>
                    <a:pt x="332212" y="778193"/>
                    <a:pt x="440797" y="777240"/>
                    <a:pt x="548429" y="725805"/>
                  </a:cubicBezTo>
                  <a:cubicBezTo>
                    <a:pt x="616057" y="693420"/>
                    <a:pt x="669397" y="644843"/>
                    <a:pt x="708449" y="581025"/>
                  </a:cubicBezTo>
                  <a:cubicBezTo>
                    <a:pt x="738929" y="532448"/>
                    <a:pt x="756074" y="479108"/>
                    <a:pt x="762742" y="421958"/>
                  </a:cubicBezTo>
                  <a:cubicBezTo>
                    <a:pt x="762742" y="419100"/>
                    <a:pt x="761789" y="415290"/>
                    <a:pt x="764647" y="412433"/>
                  </a:cubicBezTo>
                  <a:cubicBezTo>
                    <a:pt x="764647" y="393383"/>
                    <a:pt x="764647" y="373380"/>
                    <a:pt x="764647" y="354330"/>
                  </a:cubicBezTo>
                  <a:cubicBezTo>
                    <a:pt x="763694" y="341948"/>
                    <a:pt x="761789" y="328613"/>
                    <a:pt x="758932" y="316230"/>
                  </a:cubicBezTo>
                  <a:close/>
                  <a:moveTo>
                    <a:pt x="382694" y="721043"/>
                  </a:moveTo>
                  <a:cubicBezTo>
                    <a:pt x="196004" y="721043"/>
                    <a:pt x="44557" y="568643"/>
                    <a:pt x="44557" y="381000"/>
                  </a:cubicBezTo>
                  <a:cubicBezTo>
                    <a:pt x="44557" y="194310"/>
                    <a:pt x="196957" y="43815"/>
                    <a:pt x="385552" y="43815"/>
                  </a:cubicBezTo>
                  <a:cubicBezTo>
                    <a:pt x="570337" y="43815"/>
                    <a:pt x="721784" y="196215"/>
                    <a:pt x="721784" y="382905"/>
                  </a:cubicBezTo>
                  <a:cubicBezTo>
                    <a:pt x="721784" y="569595"/>
                    <a:pt x="570337" y="721043"/>
                    <a:pt x="382694" y="721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7BB47EC0-8AF5-C3AF-1854-87F238CF7D06}"/>
                </a:ext>
              </a:extLst>
            </p:cNvPr>
            <p:cNvSpPr/>
            <p:nvPr/>
          </p:nvSpPr>
          <p:spPr>
            <a:xfrm>
              <a:off x="5791200" y="3125152"/>
              <a:ext cx="613410" cy="612457"/>
            </a:xfrm>
            <a:custGeom>
              <a:avLst/>
              <a:gdLst>
                <a:gd name="connsiteX0" fmla="*/ 307658 w 613410"/>
                <a:gd name="connsiteY0" fmla="*/ 0 h 612457"/>
                <a:gd name="connsiteX1" fmla="*/ 0 w 613410"/>
                <a:gd name="connsiteY1" fmla="*/ 303848 h 612457"/>
                <a:gd name="connsiteX2" fmla="*/ 304800 w 613410"/>
                <a:gd name="connsiteY2" fmla="*/ 612458 h 612457"/>
                <a:gd name="connsiteX3" fmla="*/ 613410 w 613410"/>
                <a:gd name="connsiteY3" fmla="*/ 308610 h 612457"/>
                <a:gd name="connsiteX4" fmla="*/ 307658 w 613410"/>
                <a:gd name="connsiteY4" fmla="*/ 0 h 612457"/>
                <a:gd name="connsiteX5" fmla="*/ 93345 w 613410"/>
                <a:gd name="connsiteY5" fmla="*/ 381953 h 612457"/>
                <a:gd name="connsiteX6" fmla="*/ 37147 w 613410"/>
                <a:gd name="connsiteY6" fmla="*/ 381953 h 612457"/>
                <a:gd name="connsiteX7" fmla="*/ 27622 w 613410"/>
                <a:gd name="connsiteY7" fmla="*/ 372428 h 612457"/>
                <a:gd name="connsiteX8" fmla="*/ 27622 w 613410"/>
                <a:gd name="connsiteY8" fmla="*/ 306705 h 612457"/>
                <a:gd name="connsiteX9" fmla="*/ 27622 w 613410"/>
                <a:gd name="connsiteY9" fmla="*/ 240983 h 612457"/>
                <a:gd name="connsiteX10" fmla="*/ 38100 w 613410"/>
                <a:gd name="connsiteY10" fmla="*/ 231458 h 612457"/>
                <a:gd name="connsiteX11" fmla="*/ 64770 w 613410"/>
                <a:gd name="connsiteY11" fmla="*/ 231458 h 612457"/>
                <a:gd name="connsiteX12" fmla="*/ 74295 w 613410"/>
                <a:gd name="connsiteY12" fmla="*/ 240983 h 612457"/>
                <a:gd name="connsiteX13" fmla="*/ 74295 w 613410"/>
                <a:gd name="connsiteY13" fmla="*/ 335280 h 612457"/>
                <a:gd name="connsiteX14" fmla="*/ 84773 w 613410"/>
                <a:gd name="connsiteY14" fmla="*/ 345758 h 612457"/>
                <a:gd name="connsiteX15" fmla="*/ 112395 w 613410"/>
                <a:gd name="connsiteY15" fmla="*/ 345758 h 612457"/>
                <a:gd name="connsiteX16" fmla="*/ 119063 w 613410"/>
                <a:gd name="connsiteY16" fmla="*/ 352425 h 612457"/>
                <a:gd name="connsiteX17" fmla="*/ 93345 w 613410"/>
                <a:gd name="connsiteY17" fmla="*/ 381953 h 612457"/>
                <a:gd name="connsiteX18" fmla="*/ 199073 w 613410"/>
                <a:gd name="connsiteY18" fmla="*/ 382905 h 612457"/>
                <a:gd name="connsiteX19" fmla="*/ 121920 w 613410"/>
                <a:gd name="connsiteY19" fmla="*/ 306705 h 612457"/>
                <a:gd name="connsiteX20" fmla="*/ 198120 w 613410"/>
                <a:gd name="connsiteY20" fmla="*/ 229553 h 612457"/>
                <a:gd name="connsiteX21" fmla="*/ 275273 w 613410"/>
                <a:gd name="connsiteY21" fmla="*/ 305753 h 612457"/>
                <a:gd name="connsiteX22" fmla="*/ 199073 w 613410"/>
                <a:gd name="connsiteY22" fmla="*/ 382905 h 612457"/>
                <a:gd name="connsiteX23" fmla="*/ 427673 w 613410"/>
                <a:gd name="connsiteY23" fmla="*/ 337185 h 612457"/>
                <a:gd name="connsiteX24" fmla="*/ 413385 w 613410"/>
                <a:gd name="connsiteY24" fmla="*/ 360045 h 612457"/>
                <a:gd name="connsiteX25" fmla="*/ 330518 w 613410"/>
                <a:gd name="connsiteY25" fmla="*/ 379095 h 612457"/>
                <a:gd name="connsiteX26" fmla="*/ 280988 w 613410"/>
                <a:gd name="connsiteY26" fmla="*/ 319087 h 612457"/>
                <a:gd name="connsiteX27" fmla="*/ 310515 w 613410"/>
                <a:gd name="connsiteY27" fmla="*/ 243840 h 612457"/>
                <a:gd name="connsiteX28" fmla="*/ 414338 w 613410"/>
                <a:gd name="connsiteY28" fmla="*/ 254317 h 612457"/>
                <a:gd name="connsiteX29" fmla="*/ 417195 w 613410"/>
                <a:gd name="connsiteY29" fmla="*/ 257175 h 612457"/>
                <a:gd name="connsiteX30" fmla="*/ 424815 w 613410"/>
                <a:gd name="connsiteY30" fmla="*/ 280987 h 612457"/>
                <a:gd name="connsiteX31" fmla="*/ 404813 w 613410"/>
                <a:gd name="connsiteY31" fmla="*/ 282893 h 612457"/>
                <a:gd name="connsiteX32" fmla="*/ 366713 w 613410"/>
                <a:gd name="connsiteY32" fmla="*/ 276225 h 612457"/>
                <a:gd name="connsiteX33" fmla="*/ 330518 w 613410"/>
                <a:gd name="connsiteY33" fmla="*/ 294323 h 612457"/>
                <a:gd name="connsiteX34" fmla="*/ 328613 w 613410"/>
                <a:gd name="connsiteY34" fmla="*/ 311468 h 612457"/>
                <a:gd name="connsiteX35" fmla="*/ 347663 w 613410"/>
                <a:gd name="connsiteY35" fmla="*/ 339090 h 612457"/>
                <a:gd name="connsiteX36" fmla="*/ 386715 w 613410"/>
                <a:gd name="connsiteY36" fmla="*/ 328612 h 612457"/>
                <a:gd name="connsiteX37" fmla="*/ 374333 w 613410"/>
                <a:gd name="connsiteY37" fmla="*/ 328612 h 612457"/>
                <a:gd name="connsiteX38" fmla="*/ 358140 w 613410"/>
                <a:gd name="connsiteY38" fmla="*/ 328612 h 612457"/>
                <a:gd name="connsiteX39" fmla="*/ 351473 w 613410"/>
                <a:gd name="connsiteY39" fmla="*/ 306705 h 612457"/>
                <a:gd name="connsiteX40" fmla="*/ 358140 w 613410"/>
                <a:gd name="connsiteY40" fmla="*/ 295275 h 612457"/>
                <a:gd name="connsiteX41" fmla="*/ 421005 w 613410"/>
                <a:gd name="connsiteY41" fmla="*/ 295275 h 612457"/>
                <a:gd name="connsiteX42" fmla="*/ 427673 w 613410"/>
                <a:gd name="connsiteY42" fmla="*/ 301943 h 612457"/>
                <a:gd name="connsiteX43" fmla="*/ 427673 w 613410"/>
                <a:gd name="connsiteY43" fmla="*/ 337185 h 612457"/>
                <a:gd name="connsiteX44" fmla="*/ 585788 w 613410"/>
                <a:gd name="connsiteY44" fmla="*/ 305753 h 612457"/>
                <a:gd name="connsiteX45" fmla="*/ 505778 w 613410"/>
                <a:gd name="connsiteY45" fmla="*/ 382905 h 612457"/>
                <a:gd name="connsiteX46" fmla="*/ 431483 w 613410"/>
                <a:gd name="connsiteY46" fmla="*/ 304800 h 612457"/>
                <a:gd name="connsiteX47" fmla="*/ 508635 w 613410"/>
                <a:gd name="connsiteY47" fmla="*/ 228600 h 612457"/>
                <a:gd name="connsiteX48" fmla="*/ 585788 w 613410"/>
                <a:gd name="connsiteY48" fmla="*/ 305753 h 61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13410" h="612457">
                  <a:moveTo>
                    <a:pt x="307658" y="0"/>
                  </a:moveTo>
                  <a:cubicBezTo>
                    <a:pt x="138113" y="0"/>
                    <a:pt x="0" y="136208"/>
                    <a:pt x="0" y="303848"/>
                  </a:cubicBezTo>
                  <a:cubicBezTo>
                    <a:pt x="0" y="474345"/>
                    <a:pt x="136208" y="612458"/>
                    <a:pt x="304800" y="612458"/>
                  </a:cubicBezTo>
                  <a:cubicBezTo>
                    <a:pt x="474345" y="612458"/>
                    <a:pt x="612458" y="476250"/>
                    <a:pt x="613410" y="308610"/>
                  </a:cubicBezTo>
                  <a:cubicBezTo>
                    <a:pt x="612458" y="138113"/>
                    <a:pt x="476250" y="0"/>
                    <a:pt x="307658" y="0"/>
                  </a:cubicBezTo>
                  <a:close/>
                  <a:moveTo>
                    <a:pt x="93345" y="381953"/>
                  </a:moveTo>
                  <a:cubicBezTo>
                    <a:pt x="74295" y="381953"/>
                    <a:pt x="56197" y="381953"/>
                    <a:pt x="37147" y="381953"/>
                  </a:cubicBezTo>
                  <a:cubicBezTo>
                    <a:pt x="29528" y="381953"/>
                    <a:pt x="27622" y="379095"/>
                    <a:pt x="27622" y="372428"/>
                  </a:cubicBezTo>
                  <a:cubicBezTo>
                    <a:pt x="27622" y="350520"/>
                    <a:pt x="27622" y="328612"/>
                    <a:pt x="27622" y="306705"/>
                  </a:cubicBezTo>
                  <a:cubicBezTo>
                    <a:pt x="27622" y="284798"/>
                    <a:pt x="27622" y="262890"/>
                    <a:pt x="27622" y="240983"/>
                  </a:cubicBezTo>
                  <a:cubicBezTo>
                    <a:pt x="27622" y="233362"/>
                    <a:pt x="30480" y="230505"/>
                    <a:pt x="38100" y="231458"/>
                  </a:cubicBezTo>
                  <a:cubicBezTo>
                    <a:pt x="46672" y="232410"/>
                    <a:pt x="56197" y="232410"/>
                    <a:pt x="64770" y="231458"/>
                  </a:cubicBezTo>
                  <a:cubicBezTo>
                    <a:pt x="72390" y="231458"/>
                    <a:pt x="74295" y="233362"/>
                    <a:pt x="74295" y="240983"/>
                  </a:cubicBezTo>
                  <a:cubicBezTo>
                    <a:pt x="74295" y="272415"/>
                    <a:pt x="74295" y="303848"/>
                    <a:pt x="74295" y="335280"/>
                  </a:cubicBezTo>
                  <a:cubicBezTo>
                    <a:pt x="74295" y="342900"/>
                    <a:pt x="76200" y="346710"/>
                    <a:pt x="84773" y="345758"/>
                  </a:cubicBezTo>
                  <a:cubicBezTo>
                    <a:pt x="94298" y="344805"/>
                    <a:pt x="103823" y="345758"/>
                    <a:pt x="112395" y="345758"/>
                  </a:cubicBezTo>
                  <a:cubicBezTo>
                    <a:pt x="117157" y="345758"/>
                    <a:pt x="119063" y="347662"/>
                    <a:pt x="119063" y="352425"/>
                  </a:cubicBezTo>
                  <a:cubicBezTo>
                    <a:pt x="121920" y="381953"/>
                    <a:pt x="121920" y="381953"/>
                    <a:pt x="93345" y="381953"/>
                  </a:cubicBezTo>
                  <a:close/>
                  <a:moveTo>
                    <a:pt x="199073" y="382905"/>
                  </a:moveTo>
                  <a:cubicBezTo>
                    <a:pt x="155258" y="382905"/>
                    <a:pt x="121920" y="350520"/>
                    <a:pt x="121920" y="306705"/>
                  </a:cubicBezTo>
                  <a:cubicBezTo>
                    <a:pt x="121920" y="263843"/>
                    <a:pt x="155258" y="229553"/>
                    <a:pt x="198120" y="229553"/>
                  </a:cubicBezTo>
                  <a:cubicBezTo>
                    <a:pt x="241935" y="229553"/>
                    <a:pt x="275273" y="261937"/>
                    <a:pt x="275273" y="305753"/>
                  </a:cubicBezTo>
                  <a:cubicBezTo>
                    <a:pt x="276225" y="349568"/>
                    <a:pt x="242888" y="382905"/>
                    <a:pt x="199073" y="382905"/>
                  </a:cubicBezTo>
                  <a:close/>
                  <a:moveTo>
                    <a:pt x="427673" y="337185"/>
                  </a:moveTo>
                  <a:cubicBezTo>
                    <a:pt x="426720" y="347662"/>
                    <a:pt x="419100" y="353378"/>
                    <a:pt x="413385" y="360045"/>
                  </a:cubicBezTo>
                  <a:cubicBezTo>
                    <a:pt x="389573" y="383858"/>
                    <a:pt x="361950" y="387668"/>
                    <a:pt x="330518" y="379095"/>
                  </a:cubicBezTo>
                  <a:cubicBezTo>
                    <a:pt x="300990" y="370523"/>
                    <a:pt x="284798" y="348615"/>
                    <a:pt x="280988" y="319087"/>
                  </a:cubicBezTo>
                  <a:cubicBezTo>
                    <a:pt x="277178" y="289560"/>
                    <a:pt x="284798" y="262890"/>
                    <a:pt x="310515" y="243840"/>
                  </a:cubicBezTo>
                  <a:cubicBezTo>
                    <a:pt x="340995" y="221933"/>
                    <a:pt x="392430" y="227648"/>
                    <a:pt x="414338" y="254317"/>
                  </a:cubicBezTo>
                  <a:cubicBezTo>
                    <a:pt x="415290" y="255270"/>
                    <a:pt x="416243" y="256223"/>
                    <a:pt x="417195" y="257175"/>
                  </a:cubicBezTo>
                  <a:cubicBezTo>
                    <a:pt x="421958" y="264795"/>
                    <a:pt x="428625" y="273368"/>
                    <a:pt x="424815" y="280987"/>
                  </a:cubicBezTo>
                  <a:cubicBezTo>
                    <a:pt x="421958" y="286703"/>
                    <a:pt x="411480" y="282893"/>
                    <a:pt x="404813" y="282893"/>
                  </a:cubicBezTo>
                  <a:cubicBezTo>
                    <a:pt x="391478" y="282893"/>
                    <a:pt x="380048" y="283845"/>
                    <a:pt x="366713" y="276225"/>
                  </a:cubicBezTo>
                  <a:cubicBezTo>
                    <a:pt x="352425" y="267653"/>
                    <a:pt x="334328" y="278130"/>
                    <a:pt x="330518" y="294323"/>
                  </a:cubicBezTo>
                  <a:cubicBezTo>
                    <a:pt x="328613" y="300037"/>
                    <a:pt x="328613" y="305753"/>
                    <a:pt x="328613" y="311468"/>
                  </a:cubicBezTo>
                  <a:cubicBezTo>
                    <a:pt x="329565" y="323850"/>
                    <a:pt x="334328" y="335280"/>
                    <a:pt x="347663" y="339090"/>
                  </a:cubicBezTo>
                  <a:cubicBezTo>
                    <a:pt x="361950" y="343853"/>
                    <a:pt x="376238" y="340043"/>
                    <a:pt x="386715" y="328612"/>
                  </a:cubicBezTo>
                  <a:cubicBezTo>
                    <a:pt x="381000" y="328612"/>
                    <a:pt x="378143" y="328612"/>
                    <a:pt x="374333" y="328612"/>
                  </a:cubicBezTo>
                  <a:cubicBezTo>
                    <a:pt x="368618" y="328612"/>
                    <a:pt x="362903" y="329565"/>
                    <a:pt x="358140" y="328612"/>
                  </a:cubicBezTo>
                  <a:cubicBezTo>
                    <a:pt x="343853" y="325755"/>
                    <a:pt x="353378" y="314325"/>
                    <a:pt x="351473" y="306705"/>
                  </a:cubicBezTo>
                  <a:cubicBezTo>
                    <a:pt x="350520" y="302895"/>
                    <a:pt x="347663" y="295275"/>
                    <a:pt x="358140" y="295275"/>
                  </a:cubicBezTo>
                  <a:cubicBezTo>
                    <a:pt x="379095" y="295275"/>
                    <a:pt x="400050" y="295275"/>
                    <a:pt x="421005" y="295275"/>
                  </a:cubicBezTo>
                  <a:cubicBezTo>
                    <a:pt x="425768" y="295275"/>
                    <a:pt x="427673" y="297180"/>
                    <a:pt x="427673" y="301943"/>
                  </a:cubicBezTo>
                  <a:cubicBezTo>
                    <a:pt x="427673" y="313373"/>
                    <a:pt x="427673" y="324803"/>
                    <a:pt x="427673" y="337185"/>
                  </a:cubicBezTo>
                  <a:close/>
                  <a:moveTo>
                    <a:pt x="585788" y="305753"/>
                  </a:moveTo>
                  <a:cubicBezTo>
                    <a:pt x="585788" y="350520"/>
                    <a:pt x="551498" y="383858"/>
                    <a:pt x="505778" y="382905"/>
                  </a:cubicBezTo>
                  <a:cubicBezTo>
                    <a:pt x="462915" y="382905"/>
                    <a:pt x="431483" y="349568"/>
                    <a:pt x="431483" y="304800"/>
                  </a:cubicBezTo>
                  <a:cubicBezTo>
                    <a:pt x="431483" y="260985"/>
                    <a:pt x="465773" y="228600"/>
                    <a:pt x="508635" y="228600"/>
                  </a:cubicBezTo>
                  <a:cubicBezTo>
                    <a:pt x="552450" y="229553"/>
                    <a:pt x="585788" y="262890"/>
                    <a:pt x="585788" y="3057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768EAF2F-AA5A-80FC-48B7-822DBACFFEC4}"/>
                </a:ext>
              </a:extLst>
            </p:cNvPr>
            <p:cNvSpPr/>
            <p:nvPr/>
          </p:nvSpPr>
          <p:spPr>
            <a:xfrm>
              <a:off x="5961697" y="3396585"/>
              <a:ext cx="57500" cy="68609"/>
            </a:xfrm>
            <a:custGeom>
              <a:avLst/>
              <a:gdLst>
                <a:gd name="connsiteX0" fmla="*/ 44768 w 57500"/>
                <a:gd name="connsiteY0" fmla="*/ 4792 h 68609"/>
                <a:gd name="connsiteX1" fmla="*/ 14288 w 57500"/>
                <a:gd name="connsiteY1" fmla="*/ 3840 h 68609"/>
                <a:gd name="connsiteX2" fmla="*/ 0 w 57500"/>
                <a:gd name="connsiteY2" fmla="*/ 35272 h 68609"/>
                <a:gd name="connsiteX3" fmla="*/ 953 w 57500"/>
                <a:gd name="connsiteY3" fmla="*/ 44797 h 68609"/>
                <a:gd name="connsiteX4" fmla="*/ 28575 w 57500"/>
                <a:gd name="connsiteY4" fmla="*/ 68610 h 68609"/>
                <a:gd name="connsiteX5" fmla="*/ 56197 w 57500"/>
                <a:gd name="connsiteY5" fmla="*/ 44797 h 68609"/>
                <a:gd name="connsiteX6" fmla="*/ 44768 w 57500"/>
                <a:gd name="connsiteY6" fmla="*/ 4792 h 6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00" h="68609">
                  <a:moveTo>
                    <a:pt x="44768" y="4792"/>
                  </a:moveTo>
                  <a:cubicBezTo>
                    <a:pt x="35243" y="-923"/>
                    <a:pt x="23813" y="-1875"/>
                    <a:pt x="14288" y="3840"/>
                  </a:cubicBezTo>
                  <a:cubicBezTo>
                    <a:pt x="2858" y="10507"/>
                    <a:pt x="0" y="21937"/>
                    <a:pt x="0" y="35272"/>
                  </a:cubicBezTo>
                  <a:cubicBezTo>
                    <a:pt x="0" y="37177"/>
                    <a:pt x="953" y="40987"/>
                    <a:pt x="953" y="44797"/>
                  </a:cubicBezTo>
                  <a:cubicBezTo>
                    <a:pt x="4763" y="60990"/>
                    <a:pt x="13335" y="68610"/>
                    <a:pt x="28575" y="68610"/>
                  </a:cubicBezTo>
                  <a:cubicBezTo>
                    <a:pt x="42863" y="68610"/>
                    <a:pt x="53340" y="60037"/>
                    <a:pt x="56197" y="44797"/>
                  </a:cubicBezTo>
                  <a:cubicBezTo>
                    <a:pt x="60008" y="28605"/>
                    <a:pt x="55245" y="11460"/>
                    <a:pt x="44768" y="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3B48F616-BD5B-31CE-5BE8-DB375B7AD29F}"/>
                </a:ext>
              </a:extLst>
            </p:cNvPr>
            <p:cNvSpPr/>
            <p:nvPr/>
          </p:nvSpPr>
          <p:spPr>
            <a:xfrm>
              <a:off x="6270307" y="3396670"/>
              <a:ext cx="58578" cy="69477"/>
            </a:xfrm>
            <a:custGeom>
              <a:avLst/>
              <a:gdLst>
                <a:gd name="connsiteX0" fmla="*/ 21907 w 58578"/>
                <a:gd name="connsiteY0" fmla="*/ 897 h 69477"/>
                <a:gd name="connsiteX1" fmla="*/ 0 w 58578"/>
                <a:gd name="connsiteY1" fmla="*/ 36140 h 69477"/>
                <a:gd name="connsiteX2" fmla="*/ 953 w 58578"/>
                <a:gd name="connsiteY2" fmla="*/ 45665 h 69477"/>
                <a:gd name="connsiteX3" fmla="*/ 29528 w 58578"/>
                <a:gd name="connsiteY3" fmla="*/ 69477 h 69477"/>
                <a:gd name="connsiteX4" fmla="*/ 57150 w 58578"/>
                <a:gd name="connsiteY4" fmla="*/ 45665 h 69477"/>
                <a:gd name="connsiteX5" fmla="*/ 57150 w 58578"/>
                <a:gd name="connsiteY5" fmla="*/ 21852 h 69477"/>
                <a:gd name="connsiteX6" fmla="*/ 21907 w 58578"/>
                <a:gd name="connsiteY6" fmla="*/ 897 h 6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" h="69477">
                  <a:moveTo>
                    <a:pt x="21907" y="897"/>
                  </a:moveTo>
                  <a:cubicBezTo>
                    <a:pt x="7620" y="4707"/>
                    <a:pt x="0" y="15185"/>
                    <a:pt x="0" y="36140"/>
                  </a:cubicBezTo>
                  <a:cubicBezTo>
                    <a:pt x="0" y="38045"/>
                    <a:pt x="0" y="41855"/>
                    <a:pt x="953" y="45665"/>
                  </a:cubicBezTo>
                  <a:cubicBezTo>
                    <a:pt x="4763" y="61857"/>
                    <a:pt x="14288" y="69477"/>
                    <a:pt x="29528" y="69477"/>
                  </a:cubicBezTo>
                  <a:cubicBezTo>
                    <a:pt x="43815" y="69477"/>
                    <a:pt x="53340" y="60905"/>
                    <a:pt x="57150" y="45665"/>
                  </a:cubicBezTo>
                  <a:cubicBezTo>
                    <a:pt x="59055" y="38045"/>
                    <a:pt x="59055" y="30425"/>
                    <a:pt x="57150" y="21852"/>
                  </a:cubicBezTo>
                  <a:cubicBezTo>
                    <a:pt x="52388" y="5660"/>
                    <a:pt x="38100" y="-2913"/>
                    <a:pt x="21907" y="8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62" name="Título 1">
            <a:extLst>
              <a:ext uri="{FF2B5EF4-FFF2-40B4-BE49-F238E27FC236}">
                <a16:creationId xmlns:a16="http://schemas.microsoft.com/office/drawing/2014/main" id="{71AC39AE-3EA2-458B-6212-2B5E507F18D0}"/>
              </a:ext>
            </a:extLst>
          </p:cNvPr>
          <p:cNvSpPr txBox="1">
            <a:spLocks/>
          </p:cNvSpPr>
          <p:nvPr/>
        </p:nvSpPr>
        <p:spPr>
          <a:xfrm>
            <a:off x="2336476" y="2682951"/>
            <a:ext cx="7519049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500" dirty="0">
                <a:solidFill>
                  <a:schemeClr val="bg1"/>
                </a:solidFill>
              </a:rPr>
              <a:t>Obrigado!</a:t>
            </a:r>
          </a:p>
        </p:txBody>
      </p: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0CAA08B6-9FA8-1631-97A4-B41BFD5E671F}"/>
              </a:ext>
            </a:extLst>
          </p:cNvPr>
          <p:cNvGrpSpPr/>
          <p:nvPr/>
        </p:nvGrpSpPr>
        <p:grpSpPr>
          <a:xfrm>
            <a:off x="4332513" y="1829517"/>
            <a:ext cx="3526975" cy="3519503"/>
            <a:chOff x="6978466" y="1669248"/>
            <a:chExt cx="3526975" cy="3519503"/>
          </a:xfrm>
        </p:grpSpPr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D01B6CA2-F1B1-4AAF-09DF-8B42BBFA380C}"/>
                </a:ext>
              </a:extLst>
            </p:cNvPr>
            <p:cNvSpPr/>
            <p:nvPr/>
          </p:nvSpPr>
          <p:spPr>
            <a:xfrm>
              <a:off x="6979920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24D7B35B-6359-DA8B-21AD-5C198DF15601}"/>
                </a:ext>
              </a:extLst>
            </p:cNvPr>
            <p:cNvSpPr/>
            <p:nvPr/>
          </p:nvSpPr>
          <p:spPr>
            <a:xfrm rot="16200000">
              <a:off x="6979921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43377596-3FA2-B58D-AB2F-18E418CD3272}"/>
                </a:ext>
              </a:extLst>
            </p:cNvPr>
            <p:cNvSpPr/>
            <p:nvPr/>
          </p:nvSpPr>
          <p:spPr>
            <a:xfrm flipH="1">
              <a:off x="9793719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F96A891E-26DC-FAF8-F46D-76C708C1E8C2}"/>
                </a:ext>
              </a:extLst>
            </p:cNvPr>
            <p:cNvSpPr/>
            <p:nvPr/>
          </p:nvSpPr>
          <p:spPr>
            <a:xfrm rot="5400000" flipH="1">
              <a:off x="9793720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492624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52" descr="Uma imagem contendo fumaça, animal, ovelha, perto&#10;&#10;Descrição gerada automaticamente">
            <a:extLst>
              <a:ext uri="{FF2B5EF4-FFF2-40B4-BE49-F238E27FC236}">
                <a16:creationId xmlns:a16="http://schemas.microsoft.com/office/drawing/2014/main" id="{A8864BEB-1737-C3D2-92B5-1D4D6140C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17C5C9C0-BCE2-6C16-EEED-1BEC9B556FB3}"/>
              </a:ext>
            </a:extLst>
          </p:cNvPr>
          <p:cNvSpPr/>
          <p:nvPr/>
        </p:nvSpPr>
        <p:spPr>
          <a:xfrm>
            <a:off x="8021533" y="5409382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238125 w 476250"/>
              <a:gd name="connsiteY3" fmla="*/ 476250 h 476250"/>
              <a:gd name="connsiteX4" fmla="*/ 238125 w 476250"/>
              <a:gd name="connsiteY4" fmla="*/ 476250 h 476250"/>
              <a:gd name="connsiteX5" fmla="*/ 476250 w 476250"/>
              <a:gd name="connsiteY5" fmla="*/ 238125 h 476250"/>
              <a:gd name="connsiteX6" fmla="*/ 238125 w 476250"/>
              <a:gd name="connsiteY6" fmla="*/ 0 h 476250"/>
              <a:gd name="connsiteX7" fmla="*/ 370522 w 476250"/>
              <a:gd name="connsiteY7" fmla="*/ 155258 h 476250"/>
              <a:gd name="connsiteX8" fmla="*/ 369570 w 476250"/>
              <a:gd name="connsiteY8" fmla="*/ 159068 h 476250"/>
              <a:gd name="connsiteX9" fmla="*/ 348615 w 476250"/>
              <a:gd name="connsiteY9" fmla="*/ 180975 h 476250"/>
              <a:gd name="connsiteX10" fmla="*/ 345757 w 476250"/>
              <a:gd name="connsiteY10" fmla="*/ 184785 h 476250"/>
              <a:gd name="connsiteX11" fmla="*/ 302895 w 476250"/>
              <a:gd name="connsiteY11" fmla="*/ 303848 h 476250"/>
              <a:gd name="connsiteX12" fmla="*/ 147638 w 476250"/>
              <a:gd name="connsiteY12" fmla="*/ 340043 h 476250"/>
              <a:gd name="connsiteX13" fmla="*/ 117157 w 476250"/>
              <a:gd name="connsiteY13" fmla="*/ 327660 h 476250"/>
              <a:gd name="connsiteX14" fmla="*/ 107632 w 476250"/>
              <a:gd name="connsiteY14" fmla="*/ 321945 h 476250"/>
              <a:gd name="connsiteX15" fmla="*/ 106680 w 476250"/>
              <a:gd name="connsiteY15" fmla="*/ 320040 h 476250"/>
              <a:gd name="connsiteX16" fmla="*/ 110490 w 476250"/>
              <a:gd name="connsiteY16" fmla="*/ 320040 h 476250"/>
              <a:gd name="connsiteX17" fmla="*/ 155257 w 476250"/>
              <a:gd name="connsiteY17" fmla="*/ 314325 h 476250"/>
              <a:gd name="connsiteX18" fmla="*/ 184785 w 476250"/>
              <a:gd name="connsiteY18" fmla="*/ 299085 h 476250"/>
              <a:gd name="connsiteX19" fmla="*/ 184785 w 476250"/>
              <a:gd name="connsiteY19" fmla="*/ 299085 h 476250"/>
              <a:gd name="connsiteX20" fmla="*/ 179070 w 476250"/>
              <a:gd name="connsiteY20" fmla="*/ 298133 h 476250"/>
              <a:gd name="connsiteX21" fmla="*/ 135255 w 476250"/>
              <a:gd name="connsiteY21" fmla="*/ 261938 h 476250"/>
              <a:gd name="connsiteX22" fmla="*/ 137160 w 476250"/>
              <a:gd name="connsiteY22" fmla="*/ 260033 h 476250"/>
              <a:gd name="connsiteX23" fmla="*/ 158115 w 476250"/>
              <a:gd name="connsiteY23" fmla="*/ 259080 h 476250"/>
              <a:gd name="connsiteX24" fmla="*/ 151447 w 476250"/>
              <a:gd name="connsiteY24" fmla="*/ 257175 h 476250"/>
              <a:gd name="connsiteX25" fmla="*/ 117157 w 476250"/>
              <a:gd name="connsiteY25" fmla="*/ 212408 h 476250"/>
              <a:gd name="connsiteX26" fmla="*/ 117157 w 476250"/>
              <a:gd name="connsiteY26" fmla="*/ 205740 h 476250"/>
              <a:gd name="connsiteX27" fmla="*/ 119063 w 476250"/>
              <a:gd name="connsiteY27" fmla="*/ 204788 h 476250"/>
              <a:gd name="connsiteX28" fmla="*/ 140018 w 476250"/>
              <a:gd name="connsiteY28" fmla="*/ 210503 h 476250"/>
              <a:gd name="connsiteX29" fmla="*/ 133350 w 476250"/>
              <a:gd name="connsiteY29" fmla="*/ 204788 h 476250"/>
              <a:gd name="connsiteX30" fmla="*/ 123825 w 476250"/>
              <a:gd name="connsiteY30" fmla="*/ 139065 h 476250"/>
              <a:gd name="connsiteX31" fmla="*/ 126682 w 476250"/>
              <a:gd name="connsiteY31" fmla="*/ 139065 h 476250"/>
              <a:gd name="connsiteX32" fmla="*/ 236220 w 476250"/>
              <a:gd name="connsiteY32" fmla="*/ 194310 h 476250"/>
              <a:gd name="connsiteX33" fmla="*/ 237172 w 476250"/>
              <a:gd name="connsiteY33" fmla="*/ 193358 h 476250"/>
              <a:gd name="connsiteX34" fmla="*/ 238125 w 476250"/>
              <a:gd name="connsiteY34" fmla="*/ 170498 h 476250"/>
              <a:gd name="connsiteX35" fmla="*/ 248603 w 476250"/>
              <a:gd name="connsiteY35" fmla="*/ 148590 h 476250"/>
              <a:gd name="connsiteX36" fmla="*/ 266700 w 476250"/>
              <a:gd name="connsiteY36" fmla="*/ 134303 h 476250"/>
              <a:gd name="connsiteX37" fmla="*/ 288607 w 476250"/>
              <a:gd name="connsiteY37" fmla="*/ 127635 h 476250"/>
              <a:gd name="connsiteX38" fmla="*/ 312420 w 476250"/>
              <a:gd name="connsiteY38" fmla="*/ 131445 h 476250"/>
              <a:gd name="connsiteX39" fmla="*/ 327660 w 476250"/>
              <a:gd name="connsiteY39" fmla="*/ 140970 h 476250"/>
              <a:gd name="connsiteX40" fmla="*/ 330518 w 476250"/>
              <a:gd name="connsiteY40" fmla="*/ 143828 h 476250"/>
              <a:gd name="connsiteX41" fmla="*/ 332422 w 476250"/>
              <a:gd name="connsiteY41" fmla="*/ 144780 h 476250"/>
              <a:gd name="connsiteX42" fmla="*/ 363855 w 476250"/>
              <a:gd name="connsiteY42" fmla="*/ 132398 h 476250"/>
              <a:gd name="connsiteX43" fmla="*/ 364807 w 476250"/>
              <a:gd name="connsiteY43" fmla="*/ 132398 h 476250"/>
              <a:gd name="connsiteX44" fmla="*/ 364807 w 476250"/>
              <a:gd name="connsiteY44" fmla="*/ 133350 h 476250"/>
              <a:gd name="connsiteX45" fmla="*/ 356235 w 476250"/>
              <a:gd name="connsiteY45" fmla="*/ 149543 h 476250"/>
              <a:gd name="connsiteX46" fmla="*/ 342900 w 476250"/>
              <a:gd name="connsiteY46" fmla="*/ 160973 h 476250"/>
              <a:gd name="connsiteX47" fmla="*/ 369570 w 476250"/>
              <a:gd name="connsiteY47" fmla="*/ 153353 h 476250"/>
              <a:gd name="connsiteX48" fmla="*/ 370522 w 476250"/>
              <a:gd name="connsiteY48" fmla="*/ 155258 h 476250"/>
              <a:gd name="connsiteX49" fmla="*/ 370522 w 476250"/>
              <a:gd name="connsiteY49" fmla="*/ 15525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70522" y="155258"/>
                </a:moveTo>
                <a:cubicBezTo>
                  <a:pt x="370522" y="156210"/>
                  <a:pt x="370522" y="157163"/>
                  <a:pt x="369570" y="159068"/>
                </a:cubicBezTo>
                <a:cubicBezTo>
                  <a:pt x="363855" y="167640"/>
                  <a:pt x="356235" y="175260"/>
                  <a:pt x="348615" y="180975"/>
                </a:cubicBezTo>
                <a:cubicBezTo>
                  <a:pt x="347663" y="181928"/>
                  <a:pt x="345757" y="182880"/>
                  <a:pt x="345757" y="184785"/>
                </a:cubicBezTo>
                <a:cubicBezTo>
                  <a:pt x="345757" y="228600"/>
                  <a:pt x="334328" y="272415"/>
                  <a:pt x="302895" y="303848"/>
                </a:cubicBezTo>
                <a:cubicBezTo>
                  <a:pt x="261938" y="343853"/>
                  <a:pt x="200978" y="355283"/>
                  <a:pt x="147638" y="340043"/>
                </a:cubicBezTo>
                <a:cubicBezTo>
                  <a:pt x="137160" y="337185"/>
                  <a:pt x="127635" y="333375"/>
                  <a:pt x="117157" y="327660"/>
                </a:cubicBezTo>
                <a:cubicBezTo>
                  <a:pt x="114300" y="325755"/>
                  <a:pt x="110490" y="323850"/>
                  <a:pt x="107632" y="321945"/>
                </a:cubicBezTo>
                <a:cubicBezTo>
                  <a:pt x="106680" y="320993"/>
                  <a:pt x="106680" y="320993"/>
                  <a:pt x="106680" y="320040"/>
                </a:cubicBezTo>
                <a:cubicBezTo>
                  <a:pt x="107632" y="320040"/>
                  <a:pt x="107632" y="320040"/>
                  <a:pt x="110490" y="320040"/>
                </a:cubicBezTo>
                <a:cubicBezTo>
                  <a:pt x="125730" y="321945"/>
                  <a:pt x="140970" y="319088"/>
                  <a:pt x="155257" y="314325"/>
                </a:cubicBezTo>
                <a:cubicBezTo>
                  <a:pt x="162878" y="311468"/>
                  <a:pt x="180022" y="305753"/>
                  <a:pt x="184785" y="299085"/>
                </a:cubicBezTo>
                <a:cubicBezTo>
                  <a:pt x="184785" y="299085"/>
                  <a:pt x="184785" y="299085"/>
                  <a:pt x="184785" y="299085"/>
                </a:cubicBezTo>
                <a:cubicBezTo>
                  <a:pt x="182880" y="299085"/>
                  <a:pt x="180975" y="299085"/>
                  <a:pt x="179070" y="298133"/>
                </a:cubicBezTo>
                <a:cubicBezTo>
                  <a:pt x="164782" y="294323"/>
                  <a:pt x="144780" y="286703"/>
                  <a:pt x="135255" y="261938"/>
                </a:cubicBezTo>
                <a:cubicBezTo>
                  <a:pt x="134303" y="260033"/>
                  <a:pt x="135255" y="260033"/>
                  <a:pt x="137160" y="260033"/>
                </a:cubicBezTo>
                <a:cubicBezTo>
                  <a:pt x="149543" y="260985"/>
                  <a:pt x="153353" y="260033"/>
                  <a:pt x="158115" y="259080"/>
                </a:cubicBezTo>
                <a:cubicBezTo>
                  <a:pt x="156210" y="259080"/>
                  <a:pt x="153353" y="258128"/>
                  <a:pt x="151447" y="257175"/>
                </a:cubicBezTo>
                <a:cubicBezTo>
                  <a:pt x="133350" y="250508"/>
                  <a:pt x="119063" y="232410"/>
                  <a:pt x="117157" y="212408"/>
                </a:cubicBezTo>
                <a:cubicBezTo>
                  <a:pt x="117157" y="210503"/>
                  <a:pt x="117157" y="208598"/>
                  <a:pt x="117157" y="205740"/>
                </a:cubicBezTo>
                <a:cubicBezTo>
                  <a:pt x="117157" y="203835"/>
                  <a:pt x="118110" y="203835"/>
                  <a:pt x="119063" y="204788"/>
                </a:cubicBezTo>
                <a:cubicBezTo>
                  <a:pt x="128588" y="209550"/>
                  <a:pt x="139065" y="210503"/>
                  <a:pt x="140018" y="210503"/>
                </a:cubicBezTo>
                <a:cubicBezTo>
                  <a:pt x="138113" y="208598"/>
                  <a:pt x="135255" y="206693"/>
                  <a:pt x="133350" y="204788"/>
                </a:cubicBezTo>
                <a:cubicBezTo>
                  <a:pt x="117157" y="189548"/>
                  <a:pt x="111443" y="159068"/>
                  <a:pt x="123825" y="139065"/>
                </a:cubicBezTo>
                <a:cubicBezTo>
                  <a:pt x="124778" y="137160"/>
                  <a:pt x="125730" y="137160"/>
                  <a:pt x="126682" y="139065"/>
                </a:cubicBezTo>
                <a:cubicBezTo>
                  <a:pt x="156210" y="172403"/>
                  <a:pt x="192405" y="187643"/>
                  <a:pt x="236220" y="194310"/>
                </a:cubicBezTo>
                <a:cubicBezTo>
                  <a:pt x="237172" y="194310"/>
                  <a:pt x="237172" y="194310"/>
                  <a:pt x="237172" y="193358"/>
                </a:cubicBezTo>
                <a:cubicBezTo>
                  <a:pt x="236220" y="185738"/>
                  <a:pt x="236220" y="178118"/>
                  <a:pt x="238125" y="170498"/>
                </a:cubicBezTo>
                <a:cubicBezTo>
                  <a:pt x="240030" y="162878"/>
                  <a:pt x="243840" y="155258"/>
                  <a:pt x="248603" y="148590"/>
                </a:cubicBezTo>
                <a:cubicBezTo>
                  <a:pt x="253365" y="142875"/>
                  <a:pt x="260032" y="137160"/>
                  <a:pt x="266700" y="134303"/>
                </a:cubicBezTo>
                <a:cubicBezTo>
                  <a:pt x="273368" y="130493"/>
                  <a:pt x="280988" y="128588"/>
                  <a:pt x="288607" y="127635"/>
                </a:cubicBezTo>
                <a:cubicBezTo>
                  <a:pt x="296228" y="126683"/>
                  <a:pt x="304800" y="128588"/>
                  <a:pt x="312420" y="131445"/>
                </a:cubicBezTo>
                <a:cubicBezTo>
                  <a:pt x="318135" y="133350"/>
                  <a:pt x="322897" y="137160"/>
                  <a:pt x="327660" y="140970"/>
                </a:cubicBezTo>
                <a:cubicBezTo>
                  <a:pt x="328613" y="141923"/>
                  <a:pt x="329565" y="142875"/>
                  <a:pt x="330518" y="143828"/>
                </a:cubicBezTo>
                <a:cubicBezTo>
                  <a:pt x="331470" y="144780"/>
                  <a:pt x="331470" y="144780"/>
                  <a:pt x="332422" y="144780"/>
                </a:cubicBezTo>
                <a:cubicBezTo>
                  <a:pt x="343853" y="141923"/>
                  <a:pt x="354330" y="138113"/>
                  <a:pt x="363855" y="132398"/>
                </a:cubicBezTo>
                <a:cubicBezTo>
                  <a:pt x="363855" y="132398"/>
                  <a:pt x="364807" y="132398"/>
                  <a:pt x="364807" y="132398"/>
                </a:cubicBezTo>
                <a:cubicBezTo>
                  <a:pt x="364807" y="132398"/>
                  <a:pt x="364807" y="133350"/>
                  <a:pt x="364807" y="133350"/>
                </a:cubicBezTo>
                <a:cubicBezTo>
                  <a:pt x="362903" y="139065"/>
                  <a:pt x="360045" y="144780"/>
                  <a:pt x="356235" y="149543"/>
                </a:cubicBezTo>
                <a:cubicBezTo>
                  <a:pt x="353378" y="152400"/>
                  <a:pt x="347663" y="160020"/>
                  <a:pt x="342900" y="160973"/>
                </a:cubicBezTo>
                <a:cubicBezTo>
                  <a:pt x="352425" y="159068"/>
                  <a:pt x="360997" y="157163"/>
                  <a:pt x="369570" y="153353"/>
                </a:cubicBezTo>
                <a:cubicBezTo>
                  <a:pt x="370522" y="155258"/>
                  <a:pt x="370522" y="154305"/>
                  <a:pt x="370522" y="155258"/>
                </a:cubicBezTo>
                <a:cubicBezTo>
                  <a:pt x="370522" y="155258"/>
                  <a:pt x="370522" y="155258"/>
                  <a:pt x="370522" y="155258"/>
                </a:cubicBezTo>
                <a:close/>
              </a:path>
            </a:pathLst>
          </a:custGeom>
          <a:solidFill>
            <a:srgbClr val="434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3" name="Gráfico 17">
            <a:extLst>
              <a:ext uri="{FF2B5EF4-FFF2-40B4-BE49-F238E27FC236}">
                <a16:creationId xmlns:a16="http://schemas.microsoft.com/office/drawing/2014/main" id="{D60274FF-2897-8D77-10F4-140E6EA43DB0}"/>
              </a:ext>
            </a:extLst>
          </p:cNvPr>
          <p:cNvGrpSpPr/>
          <p:nvPr/>
        </p:nvGrpSpPr>
        <p:grpSpPr>
          <a:xfrm>
            <a:off x="5447877" y="5409382"/>
            <a:ext cx="476250" cy="476250"/>
            <a:chOff x="2190750" y="3190875"/>
            <a:chExt cx="476250" cy="476250"/>
          </a:xfrm>
          <a:solidFill>
            <a:srgbClr val="43464C"/>
          </a:solidFill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FDC84348-57DC-755F-95B8-62884CAD6465}"/>
                </a:ext>
              </a:extLst>
            </p:cNvPr>
            <p:cNvSpPr/>
            <p:nvPr/>
          </p:nvSpPr>
          <p:spPr>
            <a:xfrm>
              <a:off x="219075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238125 w 476250"/>
                <a:gd name="connsiteY3" fmla="*/ 476250 h 476250"/>
                <a:gd name="connsiteX4" fmla="*/ 238125 w 476250"/>
                <a:gd name="connsiteY4" fmla="*/ 476250 h 476250"/>
                <a:gd name="connsiteX5" fmla="*/ 476250 w 476250"/>
                <a:gd name="connsiteY5" fmla="*/ 238125 h 476250"/>
                <a:gd name="connsiteX6" fmla="*/ 238125 w 476250"/>
                <a:gd name="connsiteY6" fmla="*/ 0 h 476250"/>
                <a:gd name="connsiteX7" fmla="*/ 239078 w 476250"/>
                <a:gd name="connsiteY7" fmla="*/ 376238 h 476250"/>
                <a:gd name="connsiteX8" fmla="*/ 172403 w 476250"/>
                <a:gd name="connsiteY8" fmla="*/ 359093 h 476250"/>
                <a:gd name="connsiteX9" fmla="*/ 96203 w 476250"/>
                <a:gd name="connsiteY9" fmla="*/ 379095 h 476250"/>
                <a:gd name="connsiteX10" fmla="*/ 116205 w 476250"/>
                <a:gd name="connsiteY10" fmla="*/ 303848 h 476250"/>
                <a:gd name="connsiteX11" fmla="*/ 99060 w 476250"/>
                <a:gd name="connsiteY11" fmla="*/ 236220 h 476250"/>
                <a:gd name="connsiteX12" fmla="*/ 238125 w 476250"/>
                <a:gd name="connsiteY12" fmla="*/ 97155 h 476250"/>
                <a:gd name="connsiteX13" fmla="*/ 377190 w 476250"/>
                <a:gd name="connsiteY13" fmla="*/ 236220 h 476250"/>
                <a:gd name="connsiteX14" fmla="*/ 239078 w 476250"/>
                <a:gd name="connsiteY14" fmla="*/ 37623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39078" y="376238"/>
                  </a:moveTo>
                  <a:cubicBezTo>
                    <a:pt x="216218" y="376238"/>
                    <a:pt x="193358" y="370523"/>
                    <a:pt x="172403" y="359093"/>
                  </a:cubicBezTo>
                  <a:lnTo>
                    <a:pt x="96203" y="379095"/>
                  </a:lnTo>
                  <a:lnTo>
                    <a:pt x="116205" y="303848"/>
                  </a:lnTo>
                  <a:cubicBezTo>
                    <a:pt x="104775" y="282893"/>
                    <a:pt x="99060" y="260033"/>
                    <a:pt x="99060" y="236220"/>
                  </a:cubicBezTo>
                  <a:cubicBezTo>
                    <a:pt x="99060" y="159068"/>
                    <a:pt x="161925" y="97155"/>
                    <a:pt x="238125" y="97155"/>
                  </a:cubicBezTo>
                  <a:cubicBezTo>
                    <a:pt x="315278" y="97155"/>
                    <a:pt x="377190" y="160020"/>
                    <a:pt x="377190" y="236220"/>
                  </a:cubicBezTo>
                  <a:cubicBezTo>
                    <a:pt x="379095" y="313373"/>
                    <a:pt x="316230" y="376238"/>
                    <a:pt x="239078" y="376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F938CB1F-BC7B-A6C9-FC1D-C7E379E59053}"/>
                </a:ext>
              </a:extLst>
            </p:cNvPr>
            <p:cNvSpPr/>
            <p:nvPr/>
          </p:nvSpPr>
          <p:spPr>
            <a:xfrm>
              <a:off x="2316479" y="3313747"/>
              <a:ext cx="226695" cy="226695"/>
            </a:xfrm>
            <a:custGeom>
              <a:avLst/>
              <a:gdLst>
                <a:gd name="connsiteX0" fmla="*/ 113348 w 226695"/>
                <a:gd name="connsiteY0" fmla="*/ 0 h 226695"/>
                <a:gd name="connsiteX1" fmla="*/ 0 w 226695"/>
                <a:gd name="connsiteY1" fmla="*/ 113348 h 226695"/>
                <a:gd name="connsiteX2" fmla="*/ 16192 w 226695"/>
                <a:gd name="connsiteY2" fmla="*/ 172403 h 226695"/>
                <a:gd name="connsiteX3" fmla="*/ 19050 w 226695"/>
                <a:gd name="connsiteY3" fmla="*/ 177165 h 226695"/>
                <a:gd name="connsiteX4" fmla="*/ 7620 w 226695"/>
                <a:gd name="connsiteY4" fmla="*/ 219075 h 226695"/>
                <a:gd name="connsiteX5" fmla="*/ 50483 w 226695"/>
                <a:gd name="connsiteY5" fmla="*/ 207645 h 226695"/>
                <a:gd name="connsiteX6" fmla="*/ 55245 w 226695"/>
                <a:gd name="connsiteY6" fmla="*/ 210503 h 226695"/>
                <a:gd name="connsiteX7" fmla="*/ 113348 w 226695"/>
                <a:gd name="connsiteY7" fmla="*/ 226695 h 226695"/>
                <a:gd name="connsiteX8" fmla="*/ 226695 w 226695"/>
                <a:gd name="connsiteY8" fmla="*/ 113348 h 226695"/>
                <a:gd name="connsiteX9" fmla="*/ 113348 w 226695"/>
                <a:gd name="connsiteY9" fmla="*/ 0 h 226695"/>
                <a:gd name="connsiteX10" fmla="*/ 180022 w 226695"/>
                <a:gd name="connsiteY10" fmla="*/ 156210 h 226695"/>
                <a:gd name="connsiteX11" fmla="*/ 154305 w 226695"/>
                <a:gd name="connsiteY11" fmla="*/ 175260 h 226695"/>
                <a:gd name="connsiteX12" fmla="*/ 126683 w 226695"/>
                <a:gd name="connsiteY12" fmla="*/ 170498 h 226695"/>
                <a:gd name="connsiteX13" fmla="*/ 102870 w 226695"/>
                <a:gd name="connsiteY13" fmla="*/ 159068 h 226695"/>
                <a:gd name="connsiteX14" fmla="*/ 64770 w 226695"/>
                <a:gd name="connsiteY14" fmla="*/ 123825 h 226695"/>
                <a:gd name="connsiteX15" fmla="*/ 56198 w 226695"/>
                <a:gd name="connsiteY15" fmla="*/ 110490 h 226695"/>
                <a:gd name="connsiteX16" fmla="*/ 47625 w 226695"/>
                <a:gd name="connsiteY16" fmla="*/ 90488 h 226695"/>
                <a:gd name="connsiteX17" fmla="*/ 46673 w 226695"/>
                <a:gd name="connsiteY17" fmla="*/ 81915 h 226695"/>
                <a:gd name="connsiteX18" fmla="*/ 59055 w 226695"/>
                <a:gd name="connsiteY18" fmla="*/ 54293 h 226695"/>
                <a:gd name="connsiteX19" fmla="*/ 76200 w 226695"/>
                <a:gd name="connsiteY19" fmla="*/ 51435 h 226695"/>
                <a:gd name="connsiteX20" fmla="*/ 87630 w 226695"/>
                <a:gd name="connsiteY20" fmla="*/ 68580 h 226695"/>
                <a:gd name="connsiteX21" fmla="*/ 91440 w 226695"/>
                <a:gd name="connsiteY21" fmla="*/ 84773 h 226695"/>
                <a:gd name="connsiteX22" fmla="*/ 82868 w 226695"/>
                <a:gd name="connsiteY22" fmla="*/ 98108 h 226695"/>
                <a:gd name="connsiteX23" fmla="*/ 81915 w 226695"/>
                <a:gd name="connsiteY23" fmla="*/ 105728 h 226695"/>
                <a:gd name="connsiteX24" fmla="*/ 126683 w 226695"/>
                <a:gd name="connsiteY24" fmla="*/ 144780 h 226695"/>
                <a:gd name="connsiteX25" fmla="*/ 133350 w 226695"/>
                <a:gd name="connsiteY25" fmla="*/ 143828 h 226695"/>
                <a:gd name="connsiteX26" fmla="*/ 144780 w 226695"/>
                <a:gd name="connsiteY26" fmla="*/ 129540 h 226695"/>
                <a:gd name="connsiteX27" fmla="*/ 164783 w 226695"/>
                <a:gd name="connsiteY27" fmla="*/ 134303 h 226695"/>
                <a:gd name="connsiteX28" fmla="*/ 180975 w 226695"/>
                <a:gd name="connsiteY28" fmla="*/ 147638 h 226695"/>
                <a:gd name="connsiteX29" fmla="*/ 180022 w 226695"/>
                <a:gd name="connsiteY29" fmla="*/ 156210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6695" h="226695">
                  <a:moveTo>
                    <a:pt x="113348" y="0"/>
                  </a:moveTo>
                  <a:cubicBezTo>
                    <a:pt x="51435" y="0"/>
                    <a:pt x="0" y="50483"/>
                    <a:pt x="0" y="113348"/>
                  </a:cubicBezTo>
                  <a:cubicBezTo>
                    <a:pt x="0" y="134303"/>
                    <a:pt x="5715" y="154305"/>
                    <a:pt x="16192" y="172403"/>
                  </a:cubicBezTo>
                  <a:lnTo>
                    <a:pt x="19050" y="177165"/>
                  </a:lnTo>
                  <a:lnTo>
                    <a:pt x="7620" y="219075"/>
                  </a:lnTo>
                  <a:lnTo>
                    <a:pt x="50483" y="207645"/>
                  </a:lnTo>
                  <a:lnTo>
                    <a:pt x="55245" y="210503"/>
                  </a:lnTo>
                  <a:cubicBezTo>
                    <a:pt x="72390" y="220980"/>
                    <a:pt x="92393" y="226695"/>
                    <a:pt x="113348" y="226695"/>
                  </a:cubicBezTo>
                  <a:cubicBezTo>
                    <a:pt x="175260" y="226695"/>
                    <a:pt x="226695" y="176213"/>
                    <a:pt x="226695" y="113348"/>
                  </a:cubicBezTo>
                  <a:cubicBezTo>
                    <a:pt x="226695" y="51435"/>
                    <a:pt x="176213" y="0"/>
                    <a:pt x="113348" y="0"/>
                  </a:cubicBezTo>
                  <a:close/>
                  <a:moveTo>
                    <a:pt x="180022" y="156210"/>
                  </a:moveTo>
                  <a:cubicBezTo>
                    <a:pt x="176213" y="166688"/>
                    <a:pt x="165735" y="173355"/>
                    <a:pt x="154305" y="175260"/>
                  </a:cubicBezTo>
                  <a:cubicBezTo>
                    <a:pt x="143828" y="177165"/>
                    <a:pt x="136208" y="174308"/>
                    <a:pt x="126683" y="170498"/>
                  </a:cubicBezTo>
                  <a:cubicBezTo>
                    <a:pt x="118110" y="167640"/>
                    <a:pt x="110490" y="163830"/>
                    <a:pt x="102870" y="159068"/>
                  </a:cubicBezTo>
                  <a:cubicBezTo>
                    <a:pt x="87630" y="149543"/>
                    <a:pt x="75248" y="137160"/>
                    <a:pt x="64770" y="123825"/>
                  </a:cubicBezTo>
                  <a:cubicBezTo>
                    <a:pt x="61913" y="119063"/>
                    <a:pt x="59055" y="115253"/>
                    <a:pt x="56198" y="110490"/>
                  </a:cubicBezTo>
                  <a:cubicBezTo>
                    <a:pt x="52388" y="104775"/>
                    <a:pt x="49530" y="98108"/>
                    <a:pt x="47625" y="90488"/>
                  </a:cubicBezTo>
                  <a:cubicBezTo>
                    <a:pt x="46673" y="87630"/>
                    <a:pt x="46673" y="84773"/>
                    <a:pt x="46673" y="81915"/>
                  </a:cubicBezTo>
                  <a:cubicBezTo>
                    <a:pt x="46673" y="71438"/>
                    <a:pt x="50483" y="60960"/>
                    <a:pt x="59055" y="54293"/>
                  </a:cubicBezTo>
                  <a:cubicBezTo>
                    <a:pt x="63818" y="50483"/>
                    <a:pt x="71438" y="48578"/>
                    <a:pt x="76200" y="51435"/>
                  </a:cubicBezTo>
                  <a:cubicBezTo>
                    <a:pt x="81915" y="54293"/>
                    <a:pt x="84773" y="62865"/>
                    <a:pt x="87630" y="68580"/>
                  </a:cubicBezTo>
                  <a:cubicBezTo>
                    <a:pt x="89535" y="73343"/>
                    <a:pt x="92393" y="79058"/>
                    <a:pt x="91440" y="84773"/>
                  </a:cubicBezTo>
                  <a:cubicBezTo>
                    <a:pt x="90488" y="89535"/>
                    <a:pt x="86677" y="94298"/>
                    <a:pt x="82868" y="98108"/>
                  </a:cubicBezTo>
                  <a:cubicBezTo>
                    <a:pt x="80963" y="100965"/>
                    <a:pt x="80010" y="102870"/>
                    <a:pt x="81915" y="105728"/>
                  </a:cubicBezTo>
                  <a:cubicBezTo>
                    <a:pt x="92393" y="123825"/>
                    <a:pt x="107633" y="136208"/>
                    <a:pt x="126683" y="144780"/>
                  </a:cubicBezTo>
                  <a:cubicBezTo>
                    <a:pt x="129540" y="145733"/>
                    <a:pt x="131445" y="145733"/>
                    <a:pt x="133350" y="143828"/>
                  </a:cubicBezTo>
                  <a:cubicBezTo>
                    <a:pt x="137160" y="140018"/>
                    <a:pt x="140018" y="131445"/>
                    <a:pt x="144780" y="129540"/>
                  </a:cubicBezTo>
                  <a:cubicBezTo>
                    <a:pt x="151448" y="126683"/>
                    <a:pt x="159068" y="130493"/>
                    <a:pt x="164783" y="134303"/>
                  </a:cubicBezTo>
                  <a:cubicBezTo>
                    <a:pt x="170498" y="137160"/>
                    <a:pt x="179070" y="140970"/>
                    <a:pt x="180975" y="147638"/>
                  </a:cubicBezTo>
                  <a:cubicBezTo>
                    <a:pt x="181928" y="149543"/>
                    <a:pt x="180975" y="153353"/>
                    <a:pt x="180022" y="156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6" name="Gráfico 17">
            <a:extLst>
              <a:ext uri="{FF2B5EF4-FFF2-40B4-BE49-F238E27FC236}">
                <a16:creationId xmlns:a16="http://schemas.microsoft.com/office/drawing/2014/main" id="{139ED11F-7D4B-575F-8F74-B096316B1326}"/>
              </a:ext>
            </a:extLst>
          </p:cNvPr>
          <p:cNvGrpSpPr/>
          <p:nvPr/>
        </p:nvGrpSpPr>
        <p:grpSpPr>
          <a:xfrm>
            <a:off x="6091291" y="5409382"/>
            <a:ext cx="476250" cy="476250"/>
            <a:chOff x="2857500" y="3190875"/>
            <a:chExt cx="476250" cy="476250"/>
          </a:xfrm>
          <a:solidFill>
            <a:srgbClr val="43464C"/>
          </a:solidFill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B6E58065-1996-EA58-CC5D-BBF4E058B1B9}"/>
                </a:ext>
              </a:extLst>
            </p:cNvPr>
            <p:cNvSpPr/>
            <p:nvPr/>
          </p:nvSpPr>
          <p:spPr>
            <a:xfrm>
              <a:off x="3062287" y="3391105"/>
              <a:ext cx="79288" cy="76242"/>
            </a:xfrm>
            <a:custGeom>
              <a:avLst/>
              <a:gdLst>
                <a:gd name="connsiteX0" fmla="*/ 75248 w 79288"/>
                <a:gd name="connsiteY0" fmla="*/ 35990 h 76242"/>
                <a:gd name="connsiteX1" fmla="*/ 11430 w 79288"/>
                <a:gd name="connsiteY1" fmla="*/ 747 h 76242"/>
                <a:gd name="connsiteX2" fmla="*/ 0 w 79288"/>
                <a:gd name="connsiteY2" fmla="*/ 4557 h 76242"/>
                <a:gd name="connsiteX3" fmla="*/ 0 w 79288"/>
                <a:gd name="connsiteY3" fmla="*/ 72185 h 76242"/>
                <a:gd name="connsiteX4" fmla="*/ 11430 w 79288"/>
                <a:gd name="connsiteY4" fmla="*/ 75995 h 76242"/>
                <a:gd name="connsiteX5" fmla="*/ 78105 w 79288"/>
                <a:gd name="connsiteY5" fmla="*/ 42657 h 76242"/>
                <a:gd name="connsiteX6" fmla="*/ 75248 w 79288"/>
                <a:gd name="connsiteY6" fmla="*/ 35990 h 7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288" h="76242">
                  <a:moveTo>
                    <a:pt x="75248" y="35990"/>
                  </a:moveTo>
                  <a:lnTo>
                    <a:pt x="11430" y="747"/>
                  </a:lnTo>
                  <a:cubicBezTo>
                    <a:pt x="8573" y="-1158"/>
                    <a:pt x="0" y="747"/>
                    <a:pt x="0" y="4557"/>
                  </a:cubicBezTo>
                  <a:lnTo>
                    <a:pt x="0" y="72185"/>
                  </a:lnTo>
                  <a:cubicBezTo>
                    <a:pt x="0" y="75042"/>
                    <a:pt x="8573" y="76947"/>
                    <a:pt x="11430" y="75995"/>
                  </a:cubicBezTo>
                  <a:lnTo>
                    <a:pt x="78105" y="42657"/>
                  </a:lnTo>
                  <a:cubicBezTo>
                    <a:pt x="80963" y="41705"/>
                    <a:pt x="78105" y="37895"/>
                    <a:pt x="75248" y="35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1D555D4A-8039-8954-97C9-B25A5946C7C9}"/>
                </a:ext>
              </a:extLst>
            </p:cNvPr>
            <p:cNvSpPr/>
            <p:nvPr/>
          </p:nvSpPr>
          <p:spPr>
            <a:xfrm>
              <a:off x="285750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238125 w 476250"/>
                <a:gd name="connsiteY3" fmla="*/ 476250 h 476250"/>
                <a:gd name="connsiteX4" fmla="*/ 238125 w 476250"/>
                <a:gd name="connsiteY4" fmla="*/ 476250 h 476250"/>
                <a:gd name="connsiteX5" fmla="*/ 476250 w 476250"/>
                <a:gd name="connsiteY5" fmla="*/ 238125 h 476250"/>
                <a:gd name="connsiteX6" fmla="*/ 238125 w 476250"/>
                <a:gd name="connsiteY6" fmla="*/ 0 h 476250"/>
                <a:gd name="connsiteX7" fmla="*/ 370523 w 476250"/>
                <a:gd name="connsiteY7" fmla="*/ 272415 h 476250"/>
                <a:gd name="connsiteX8" fmla="*/ 312420 w 476250"/>
                <a:gd name="connsiteY8" fmla="*/ 330518 h 476250"/>
                <a:gd name="connsiteX9" fmla="*/ 163830 w 476250"/>
                <a:gd name="connsiteY9" fmla="*/ 330518 h 476250"/>
                <a:gd name="connsiteX10" fmla="*/ 105727 w 476250"/>
                <a:gd name="connsiteY10" fmla="*/ 272415 h 476250"/>
                <a:gd name="connsiteX11" fmla="*/ 105727 w 476250"/>
                <a:gd name="connsiteY11" fmla="*/ 202883 h 476250"/>
                <a:gd name="connsiteX12" fmla="*/ 163830 w 476250"/>
                <a:gd name="connsiteY12" fmla="*/ 144780 h 476250"/>
                <a:gd name="connsiteX13" fmla="*/ 313373 w 476250"/>
                <a:gd name="connsiteY13" fmla="*/ 144780 h 476250"/>
                <a:gd name="connsiteX14" fmla="*/ 371475 w 476250"/>
                <a:gd name="connsiteY14" fmla="*/ 202883 h 476250"/>
                <a:gd name="connsiteX15" fmla="*/ 371475 w 476250"/>
                <a:gd name="connsiteY15" fmla="*/ 27241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70523" y="272415"/>
                  </a:moveTo>
                  <a:cubicBezTo>
                    <a:pt x="370523" y="304800"/>
                    <a:pt x="344805" y="330518"/>
                    <a:pt x="312420" y="330518"/>
                  </a:cubicBezTo>
                  <a:lnTo>
                    <a:pt x="163830" y="330518"/>
                  </a:lnTo>
                  <a:cubicBezTo>
                    <a:pt x="131445" y="330518"/>
                    <a:pt x="105727" y="304800"/>
                    <a:pt x="105727" y="272415"/>
                  </a:cubicBezTo>
                  <a:lnTo>
                    <a:pt x="105727" y="202883"/>
                  </a:lnTo>
                  <a:cubicBezTo>
                    <a:pt x="105727" y="170498"/>
                    <a:pt x="131445" y="144780"/>
                    <a:pt x="163830" y="144780"/>
                  </a:cubicBezTo>
                  <a:lnTo>
                    <a:pt x="313373" y="144780"/>
                  </a:lnTo>
                  <a:cubicBezTo>
                    <a:pt x="345758" y="144780"/>
                    <a:pt x="371475" y="170498"/>
                    <a:pt x="371475" y="202883"/>
                  </a:cubicBezTo>
                  <a:lnTo>
                    <a:pt x="371475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9" name="Gráfico 17">
            <a:extLst>
              <a:ext uri="{FF2B5EF4-FFF2-40B4-BE49-F238E27FC236}">
                <a16:creationId xmlns:a16="http://schemas.microsoft.com/office/drawing/2014/main" id="{66700FBF-37DC-71FF-ACCC-C98385107D23}"/>
              </a:ext>
            </a:extLst>
          </p:cNvPr>
          <p:cNvGrpSpPr/>
          <p:nvPr/>
        </p:nvGrpSpPr>
        <p:grpSpPr>
          <a:xfrm>
            <a:off x="7378119" y="5409382"/>
            <a:ext cx="476250" cy="476250"/>
            <a:chOff x="4191000" y="3190875"/>
            <a:chExt cx="476250" cy="476250"/>
          </a:xfrm>
          <a:solidFill>
            <a:srgbClr val="43464C"/>
          </a:solidFill>
        </p:grpSpPr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11322BBD-878C-5DB6-9571-001437FF5100}"/>
                </a:ext>
              </a:extLst>
            </p:cNvPr>
            <p:cNvSpPr/>
            <p:nvPr/>
          </p:nvSpPr>
          <p:spPr>
            <a:xfrm>
              <a:off x="4385309" y="3384232"/>
              <a:ext cx="89535" cy="89535"/>
            </a:xfrm>
            <a:custGeom>
              <a:avLst/>
              <a:gdLst>
                <a:gd name="connsiteX0" fmla="*/ 44768 w 89535"/>
                <a:gd name="connsiteY0" fmla="*/ 0 h 89535"/>
                <a:gd name="connsiteX1" fmla="*/ 0 w 89535"/>
                <a:gd name="connsiteY1" fmla="*/ 44768 h 89535"/>
                <a:gd name="connsiteX2" fmla="*/ 44768 w 89535"/>
                <a:gd name="connsiteY2" fmla="*/ 89535 h 89535"/>
                <a:gd name="connsiteX3" fmla="*/ 89535 w 89535"/>
                <a:gd name="connsiteY3" fmla="*/ 44768 h 89535"/>
                <a:gd name="connsiteX4" fmla="*/ 44768 w 89535"/>
                <a:gd name="connsiteY4" fmla="*/ 0 h 8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5" h="89535">
                  <a:moveTo>
                    <a:pt x="44768" y="0"/>
                  </a:moveTo>
                  <a:cubicBezTo>
                    <a:pt x="20003" y="0"/>
                    <a:pt x="0" y="20003"/>
                    <a:pt x="0" y="44768"/>
                  </a:cubicBezTo>
                  <a:cubicBezTo>
                    <a:pt x="0" y="69533"/>
                    <a:pt x="20003" y="89535"/>
                    <a:pt x="44768" y="89535"/>
                  </a:cubicBezTo>
                  <a:cubicBezTo>
                    <a:pt x="69533" y="89535"/>
                    <a:pt x="89535" y="69533"/>
                    <a:pt x="89535" y="44768"/>
                  </a:cubicBezTo>
                  <a:cubicBezTo>
                    <a:pt x="89535" y="20003"/>
                    <a:pt x="69533" y="0"/>
                    <a:pt x="4476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846773F-C100-F815-F9F1-746DF753F3B1}"/>
                </a:ext>
              </a:extLst>
            </p:cNvPr>
            <p:cNvSpPr/>
            <p:nvPr/>
          </p:nvSpPr>
          <p:spPr>
            <a:xfrm>
              <a:off x="4312920" y="3313747"/>
              <a:ext cx="232409" cy="231457"/>
            </a:xfrm>
            <a:custGeom>
              <a:avLst/>
              <a:gdLst>
                <a:gd name="connsiteX0" fmla="*/ 173355 w 232409"/>
                <a:gd name="connsiteY0" fmla="*/ 0 h 231457"/>
                <a:gd name="connsiteX1" fmla="*/ 59055 w 232409"/>
                <a:gd name="connsiteY1" fmla="*/ 0 h 231457"/>
                <a:gd name="connsiteX2" fmla="*/ 0 w 232409"/>
                <a:gd name="connsiteY2" fmla="*/ 59055 h 231457"/>
                <a:gd name="connsiteX3" fmla="*/ 0 w 232409"/>
                <a:gd name="connsiteY3" fmla="*/ 172403 h 231457"/>
                <a:gd name="connsiteX4" fmla="*/ 59055 w 232409"/>
                <a:gd name="connsiteY4" fmla="*/ 231458 h 231457"/>
                <a:gd name="connsiteX5" fmla="*/ 173355 w 232409"/>
                <a:gd name="connsiteY5" fmla="*/ 231458 h 231457"/>
                <a:gd name="connsiteX6" fmla="*/ 232410 w 232409"/>
                <a:gd name="connsiteY6" fmla="*/ 172403 h 231457"/>
                <a:gd name="connsiteX7" fmla="*/ 232410 w 232409"/>
                <a:gd name="connsiteY7" fmla="*/ 58103 h 231457"/>
                <a:gd name="connsiteX8" fmla="*/ 173355 w 232409"/>
                <a:gd name="connsiteY8" fmla="*/ 0 h 231457"/>
                <a:gd name="connsiteX9" fmla="*/ 117158 w 232409"/>
                <a:gd name="connsiteY9" fmla="*/ 185738 h 231457"/>
                <a:gd name="connsiteX10" fmla="*/ 46672 w 232409"/>
                <a:gd name="connsiteY10" fmla="*/ 115253 h 231457"/>
                <a:gd name="connsiteX11" fmla="*/ 117158 w 232409"/>
                <a:gd name="connsiteY11" fmla="*/ 44768 h 231457"/>
                <a:gd name="connsiteX12" fmla="*/ 187642 w 232409"/>
                <a:gd name="connsiteY12" fmla="*/ 115253 h 231457"/>
                <a:gd name="connsiteX13" fmla="*/ 117158 w 232409"/>
                <a:gd name="connsiteY13" fmla="*/ 185738 h 231457"/>
                <a:gd name="connsiteX14" fmla="*/ 191452 w 232409"/>
                <a:gd name="connsiteY14" fmla="*/ 57150 h 231457"/>
                <a:gd name="connsiteX15" fmla="*/ 174308 w 232409"/>
                <a:gd name="connsiteY15" fmla="*/ 40005 h 231457"/>
                <a:gd name="connsiteX16" fmla="*/ 191452 w 232409"/>
                <a:gd name="connsiteY16" fmla="*/ 22860 h 231457"/>
                <a:gd name="connsiteX17" fmla="*/ 208597 w 232409"/>
                <a:gd name="connsiteY17" fmla="*/ 40005 h 231457"/>
                <a:gd name="connsiteX18" fmla="*/ 191452 w 232409"/>
                <a:gd name="connsiteY18" fmla="*/ 5715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2409" h="231457">
                  <a:moveTo>
                    <a:pt x="173355" y="0"/>
                  </a:moveTo>
                  <a:lnTo>
                    <a:pt x="59055" y="0"/>
                  </a:lnTo>
                  <a:cubicBezTo>
                    <a:pt x="26670" y="0"/>
                    <a:pt x="0" y="26670"/>
                    <a:pt x="0" y="59055"/>
                  </a:cubicBezTo>
                  <a:lnTo>
                    <a:pt x="0" y="172403"/>
                  </a:lnTo>
                  <a:cubicBezTo>
                    <a:pt x="0" y="204788"/>
                    <a:pt x="26670" y="231458"/>
                    <a:pt x="59055" y="231458"/>
                  </a:cubicBezTo>
                  <a:lnTo>
                    <a:pt x="173355" y="231458"/>
                  </a:lnTo>
                  <a:cubicBezTo>
                    <a:pt x="205740" y="231458"/>
                    <a:pt x="232410" y="204788"/>
                    <a:pt x="232410" y="172403"/>
                  </a:cubicBezTo>
                  <a:lnTo>
                    <a:pt x="232410" y="58103"/>
                  </a:lnTo>
                  <a:cubicBezTo>
                    <a:pt x="231458" y="25718"/>
                    <a:pt x="205740" y="0"/>
                    <a:pt x="173355" y="0"/>
                  </a:cubicBezTo>
                  <a:close/>
                  <a:moveTo>
                    <a:pt x="117158" y="185738"/>
                  </a:moveTo>
                  <a:cubicBezTo>
                    <a:pt x="78105" y="185738"/>
                    <a:pt x="46672" y="154305"/>
                    <a:pt x="46672" y="115253"/>
                  </a:cubicBezTo>
                  <a:cubicBezTo>
                    <a:pt x="46672" y="76200"/>
                    <a:pt x="78105" y="44768"/>
                    <a:pt x="117158" y="44768"/>
                  </a:cubicBezTo>
                  <a:cubicBezTo>
                    <a:pt x="156210" y="44768"/>
                    <a:pt x="187642" y="76200"/>
                    <a:pt x="187642" y="115253"/>
                  </a:cubicBezTo>
                  <a:cubicBezTo>
                    <a:pt x="187642" y="154305"/>
                    <a:pt x="156210" y="185738"/>
                    <a:pt x="117158" y="185738"/>
                  </a:cubicBezTo>
                  <a:close/>
                  <a:moveTo>
                    <a:pt x="191452" y="57150"/>
                  </a:moveTo>
                  <a:cubicBezTo>
                    <a:pt x="181927" y="57150"/>
                    <a:pt x="174308" y="49530"/>
                    <a:pt x="174308" y="40005"/>
                  </a:cubicBezTo>
                  <a:cubicBezTo>
                    <a:pt x="174308" y="30480"/>
                    <a:pt x="181927" y="22860"/>
                    <a:pt x="191452" y="22860"/>
                  </a:cubicBezTo>
                  <a:cubicBezTo>
                    <a:pt x="200977" y="22860"/>
                    <a:pt x="208597" y="30480"/>
                    <a:pt x="208597" y="40005"/>
                  </a:cubicBezTo>
                  <a:cubicBezTo>
                    <a:pt x="208597" y="49530"/>
                    <a:pt x="200977" y="57150"/>
                    <a:pt x="191452" y="57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5D26D60B-A66A-B53E-14A4-EFB0491FC971}"/>
                </a:ext>
              </a:extLst>
            </p:cNvPr>
            <p:cNvSpPr/>
            <p:nvPr/>
          </p:nvSpPr>
          <p:spPr>
            <a:xfrm>
              <a:off x="419100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0 w 476250"/>
                <a:gd name="connsiteY1" fmla="*/ 238125 h 476250"/>
                <a:gd name="connsiteX2" fmla="*/ 238125 w 476250"/>
                <a:gd name="connsiteY2" fmla="*/ 476250 h 476250"/>
                <a:gd name="connsiteX3" fmla="*/ 476250 w 476250"/>
                <a:gd name="connsiteY3" fmla="*/ 238125 h 476250"/>
                <a:gd name="connsiteX4" fmla="*/ 238125 w 476250"/>
                <a:gd name="connsiteY4" fmla="*/ 0 h 476250"/>
                <a:gd name="connsiteX5" fmla="*/ 380047 w 476250"/>
                <a:gd name="connsiteY5" fmla="*/ 295275 h 476250"/>
                <a:gd name="connsiteX6" fmla="*/ 294322 w 476250"/>
                <a:gd name="connsiteY6" fmla="*/ 381000 h 476250"/>
                <a:gd name="connsiteX7" fmla="*/ 180975 w 476250"/>
                <a:gd name="connsiteY7" fmla="*/ 381000 h 476250"/>
                <a:gd name="connsiteX8" fmla="*/ 95250 w 476250"/>
                <a:gd name="connsiteY8" fmla="*/ 295275 h 476250"/>
                <a:gd name="connsiteX9" fmla="*/ 95250 w 476250"/>
                <a:gd name="connsiteY9" fmla="*/ 180975 h 476250"/>
                <a:gd name="connsiteX10" fmla="*/ 180975 w 476250"/>
                <a:gd name="connsiteY10" fmla="*/ 95250 h 476250"/>
                <a:gd name="connsiteX11" fmla="*/ 295275 w 476250"/>
                <a:gd name="connsiteY11" fmla="*/ 95250 h 476250"/>
                <a:gd name="connsiteX12" fmla="*/ 381000 w 476250"/>
                <a:gd name="connsiteY12" fmla="*/ 180975 h 476250"/>
                <a:gd name="connsiteX13" fmla="*/ 381000 w 476250"/>
                <a:gd name="connsiteY13" fmla="*/ 2952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cubicBezTo>
                    <a:pt x="106680" y="0"/>
                    <a:pt x="0" y="106680"/>
                    <a:pt x="0" y="238125"/>
                  </a:cubicBezTo>
                  <a:cubicBezTo>
                    <a:pt x="0" y="369570"/>
                    <a:pt x="106680" y="476250"/>
                    <a:pt x="238125" y="476250"/>
                  </a:cubicBezTo>
                  <a:cubicBezTo>
                    <a:pt x="369570" y="476250"/>
                    <a:pt x="476250" y="369570"/>
                    <a:pt x="476250" y="238125"/>
                  </a:cubicBez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80047" y="295275"/>
                  </a:moveTo>
                  <a:cubicBezTo>
                    <a:pt x="380047" y="341948"/>
                    <a:pt x="341947" y="381000"/>
                    <a:pt x="294322" y="381000"/>
                  </a:cubicBezTo>
                  <a:lnTo>
                    <a:pt x="180975" y="381000"/>
                  </a:lnTo>
                  <a:cubicBezTo>
                    <a:pt x="134303" y="381000"/>
                    <a:pt x="95250" y="342900"/>
                    <a:pt x="95250" y="295275"/>
                  </a:cubicBezTo>
                  <a:lnTo>
                    <a:pt x="95250" y="180975"/>
                  </a:lnTo>
                  <a:cubicBezTo>
                    <a:pt x="95250" y="134303"/>
                    <a:pt x="133350" y="95250"/>
                    <a:pt x="180975" y="95250"/>
                  </a:cubicBezTo>
                  <a:lnTo>
                    <a:pt x="295275" y="95250"/>
                  </a:lnTo>
                  <a:cubicBezTo>
                    <a:pt x="341947" y="95250"/>
                    <a:pt x="381000" y="133350"/>
                    <a:pt x="381000" y="180975"/>
                  </a:cubicBezTo>
                  <a:lnTo>
                    <a:pt x="381000" y="2952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1433F09-6483-324B-6584-26ED52F0CE1A}"/>
              </a:ext>
            </a:extLst>
          </p:cNvPr>
          <p:cNvSpPr/>
          <p:nvPr/>
        </p:nvSpPr>
        <p:spPr>
          <a:xfrm>
            <a:off x="6734705" y="5410335"/>
            <a:ext cx="476250" cy="474344"/>
          </a:xfrm>
          <a:custGeom>
            <a:avLst/>
            <a:gdLst>
              <a:gd name="connsiteX0" fmla="*/ 238125 w 476250"/>
              <a:gd name="connsiteY0" fmla="*/ 0 h 474344"/>
              <a:gd name="connsiteX1" fmla="*/ 0 w 476250"/>
              <a:gd name="connsiteY1" fmla="*/ 238125 h 474344"/>
              <a:gd name="connsiteX2" fmla="*/ 196215 w 476250"/>
              <a:gd name="connsiteY2" fmla="*/ 472440 h 474344"/>
              <a:gd name="connsiteX3" fmla="*/ 196215 w 476250"/>
              <a:gd name="connsiteY3" fmla="*/ 311468 h 474344"/>
              <a:gd name="connsiteX4" fmla="*/ 134303 w 476250"/>
              <a:gd name="connsiteY4" fmla="*/ 311468 h 474344"/>
              <a:gd name="connsiteX5" fmla="*/ 134303 w 476250"/>
              <a:gd name="connsiteY5" fmla="*/ 240983 h 474344"/>
              <a:gd name="connsiteX6" fmla="*/ 196215 w 476250"/>
              <a:gd name="connsiteY6" fmla="*/ 240983 h 474344"/>
              <a:gd name="connsiteX7" fmla="*/ 196215 w 476250"/>
              <a:gd name="connsiteY7" fmla="*/ 187643 h 474344"/>
              <a:gd name="connsiteX8" fmla="*/ 287655 w 476250"/>
              <a:gd name="connsiteY8" fmla="*/ 93345 h 474344"/>
              <a:gd name="connsiteX9" fmla="*/ 341947 w 476250"/>
              <a:gd name="connsiteY9" fmla="*/ 98108 h 474344"/>
              <a:gd name="connsiteX10" fmla="*/ 341947 w 476250"/>
              <a:gd name="connsiteY10" fmla="*/ 158115 h 474344"/>
              <a:gd name="connsiteX11" fmla="*/ 311467 w 476250"/>
              <a:gd name="connsiteY11" fmla="*/ 158115 h 474344"/>
              <a:gd name="connsiteX12" fmla="*/ 271463 w 476250"/>
              <a:gd name="connsiteY12" fmla="*/ 196215 h 474344"/>
              <a:gd name="connsiteX13" fmla="*/ 271463 w 476250"/>
              <a:gd name="connsiteY13" fmla="*/ 241935 h 474344"/>
              <a:gd name="connsiteX14" fmla="*/ 339090 w 476250"/>
              <a:gd name="connsiteY14" fmla="*/ 241935 h 474344"/>
              <a:gd name="connsiteX15" fmla="*/ 328613 w 476250"/>
              <a:gd name="connsiteY15" fmla="*/ 312420 h 474344"/>
              <a:gd name="connsiteX16" fmla="*/ 272415 w 476250"/>
              <a:gd name="connsiteY16" fmla="*/ 312420 h 474344"/>
              <a:gd name="connsiteX17" fmla="*/ 272415 w 476250"/>
              <a:gd name="connsiteY17" fmla="*/ 474345 h 474344"/>
              <a:gd name="connsiteX18" fmla="*/ 476250 w 476250"/>
              <a:gd name="connsiteY18" fmla="*/ 238125 h 474344"/>
              <a:gd name="connsiteX19" fmla="*/ 238125 w 476250"/>
              <a:gd name="connsiteY19" fmla="*/ 0 h 47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6250" h="474344">
                <a:moveTo>
                  <a:pt x="238125" y="0"/>
                </a:moveTo>
                <a:cubicBezTo>
                  <a:pt x="106680" y="0"/>
                  <a:pt x="0" y="106680"/>
                  <a:pt x="0" y="238125"/>
                </a:cubicBezTo>
                <a:cubicBezTo>
                  <a:pt x="0" y="355283"/>
                  <a:pt x="84772" y="452438"/>
                  <a:pt x="196215" y="472440"/>
                </a:cubicBezTo>
                <a:lnTo>
                  <a:pt x="196215" y="311468"/>
                </a:lnTo>
                <a:lnTo>
                  <a:pt x="134303" y="311468"/>
                </a:lnTo>
                <a:lnTo>
                  <a:pt x="134303" y="240983"/>
                </a:lnTo>
                <a:lnTo>
                  <a:pt x="196215" y="240983"/>
                </a:lnTo>
                <a:lnTo>
                  <a:pt x="196215" y="187643"/>
                </a:lnTo>
                <a:cubicBezTo>
                  <a:pt x="196215" y="126683"/>
                  <a:pt x="232410" y="93345"/>
                  <a:pt x="287655" y="93345"/>
                </a:cubicBezTo>
                <a:cubicBezTo>
                  <a:pt x="314325" y="93345"/>
                  <a:pt x="341947" y="98108"/>
                  <a:pt x="341947" y="98108"/>
                </a:cubicBezTo>
                <a:lnTo>
                  <a:pt x="341947" y="158115"/>
                </a:lnTo>
                <a:lnTo>
                  <a:pt x="311467" y="158115"/>
                </a:lnTo>
                <a:cubicBezTo>
                  <a:pt x="280988" y="158115"/>
                  <a:pt x="271463" y="177165"/>
                  <a:pt x="271463" y="196215"/>
                </a:cubicBezTo>
                <a:lnTo>
                  <a:pt x="271463" y="241935"/>
                </a:lnTo>
                <a:lnTo>
                  <a:pt x="339090" y="241935"/>
                </a:lnTo>
                <a:lnTo>
                  <a:pt x="328613" y="312420"/>
                </a:lnTo>
                <a:lnTo>
                  <a:pt x="272415" y="312420"/>
                </a:lnTo>
                <a:lnTo>
                  <a:pt x="272415" y="474345"/>
                </a:lnTo>
                <a:cubicBezTo>
                  <a:pt x="387667" y="457200"/>
                  <a:pt x="476250" y="358140"/>
                  <a:pt x="476250" y="238125"/>
                </a:cubicBezTo>
                <a:cubicBezTo>
                  <a:pt x="476250" y="106680"/>
                  <a:pt x="369570" y="0"/>
                  <a:pt x="238125" y="0"/>
                </a:cubicBezTo>
                <a:close/>
              </a:path>
            </a:pathLst>
          </a:custGeom>
          <a:solidFill>
            <a:srgbClr val="434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14" name="Gráfico 17">
            <a:extLst>
              <a:ext uri="{FF2B5EF4-FFF2-40B4-BE49-F238E27FC236}">
                <a16:creationId xmlns:a16="http://schemas.microsoft.com/office/drawing/2014/main" id="{A08574BA-8C97-87BE-821F-8816FB0923FC}"/>
              </a:ext>
            </a:extLst>
          </p:cNvPr>
          <p:cNvGrpSpPr/>
          <p:nvPr/>
        </p:nvGrpSpPr>
        <p:grpSpPr>
          <a:xfrm>
            <a:off x="5448546" y="6008029"/>
            <a:ext cx="476250" cy="476250"/>
            <a:chOff x="6858000" y="3190875"/>
            <a:chExt cx="476250" cy="476250"/>
          </a:xfrm>
          <a:solidFill>
            <a:srgbClr val="43464C"/>
          </a:solidFill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13F528D4-819F-91EC-1152-9A7D0C68BE4A}"/>
                </a:ext>
              </a:extLst>
            </p:cNvPr>
            <p:cNvSpPr/>
            <p:nvPr/>
          </p:nvSpPr>
          <p:spPr>
            <a:xfrm>
              <a:off x="6980872" y="3410902"/>
              <a:ext cx="126682" cy="95249"/>
            </a:xfrm>
            <a:custGeom>
              <a:avLst/>
              <a:gdLst>
                <a:gd name="connsiteX0" fmla="*/ 122872 w 126682"/>
                <a:gd name="connsiteY0" fmla="*/ 19050 h 95249"/>
                <a:gd name="connsiteX1" fmla="*/ 126683 w 126682"/>
                <a:gd name="connsiteY1" fmla="*/ 18097 h 95249"/>
                <a:gd name="connsiteX2" fmla="*/ 118110 w 126682"/>
                <a:gd name="connsiteY2" fmla="*/ 0 h 95249"/>
                <a:gd name="connsiteX3" fmla="*/ 2858 w 126682"/>
                <a:gd name="connsiteY3" fmla="*/ 16192 h 95249"/>
                <a:gd name="connsiteX4" fmla="*/ 0 w 126682"/>
                <a:gd name="connsiteY4" fmla="*/ 16192 h 95249"/>
                <a:gd name="connsiteX5" fmla="*/ 0 w 126682"/>
                <a:gd name="connsiteY5" fmla="*/ 19050 h 95249"/>
                <a:gd name="connsiteX6" fmla="*/ 29528 w 126682"/>
                <a:gd name="connsiteY6" fmla="*/ 95250 h 95249"/>
                <a:gd name="connsiteX7" fmla="*/ 122872 w 126682"/>
                <a:gd name="connsiteY7" fmla="*/ 19050 h 9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82" h="95249">
                  <a:moveTo>
                    <a:pt x="122872" y="19050"/>
                  </a:moveTo>
                  <a:cubicBezTo>
                    <a:pt x="123825" y="19050"/>
                    <a:pt x="125730" y="18097"/>
                    <a:pt x="126683" y="18097"/>
                  </a:cubicBezTo>
                  <a:cubicBezTo>
                    <a:pt x="123825" y="12382"/>
                    <a:pt x="120967" y="5715"/>
                    <a:pt x="118110" y="0"/>
                  </a:cubicBezTo>
                  <a:cubicBezTo>
                    <a:pt x="66675" y="15240"/>
                    <a:pt x="17145" y="16192"/>
                    <a:pt x="2858" y="16192"/>
                  </a:cubicBezTo>
                  <a:cubicBezTo>
                    <a:pt x="1905" y="16192"/>
                    <a:pt x="953" y="16192"/>
                    <a:pt x="0" y="16192"/>
                  </a:cubicBezTo>
                  <a:cubicBezTo>
                    <a:pt x="0" y="17145"/>
                    <a:pt x="0" y="18097"/>
                    <a:pt x="0" y="19050"/>
                  </a:cubicBezTo>
                  <a:cubicBezTo>
                    <a:pt x="0" y="48578"/>
                    <a:pt x="11430" y="75248"/>
                    <a:pt x="29528" y="95250"/>
                  </a:cubicBezTo>
                  <a:cubicBezTo>
                    <a:pt x="33338" y="86678"/>
                    <a:pt x="65722" y="37147"/>
                    <a:pt x="122872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809C1B5-6864-6B5E-D60F-F76261A78BF9}"/>
                </a:ext>
              </a:extLst>
            </p:cNvPr>
            <p:cNvSpPr/>
            <p:nvPr/>
          </p:nvSpPr>
          <p:spPr>
            <a:xfrm>
              <a:off x="7025640" y="3449002"/>
              <a:ext cx="115252" cy="95249"/>
            </a:xfrm>
            <a:custGeom>
              <a:avLst/>
              <a:gdLst>
                <a:gd name="connsiteX0" fmla="*/ 90487 w 115252"/>
                <a:gd name="connsiteY0" fmla="*/ 0 h 95249"/>
                <a:gd name="connsiteX1" fmla="*/ 0 w 115252"/>
                <a:gd name="connsiteY1" fmla="*/ 71437 h 95249"/>
                <a:gd name="connsiteX2" fmla="*/ 70485 w 115252"/>
                <a:gd name="connsiteY2" fmla="*/ 95250 h 95249"/>
                <a:gd name="connsiteX3" fmla="*/ 115253 w 115252"/>
                <a:gd name="connsiteY3" fmla="*/ 86678 h 95249"/>
                <a:gd name="connsiteX4" fmla="*/ 90487 w 115252"/>
                <a:gd name="connsiteY4" fmla="*/ 0 h 95249"/>
                <a:gd name="connsiteX5" fmla="*/ 90487 w 115252"/>
                <a:gd name="connsiteY5" fmla="*/ 0 h 9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52" h="95249">
                  <a:moveTo>
                    <a:pt x="90487" y="0"/>
                  </a:moveTo>
                  <a:cubicBezTo>
                    <a:pt x="27622" y="21907"/>
                    <a:pt x="3810" y="64770"/>
                    <a:pt x="0" y="71437"/>
                  </a:cubicBezTo>
                  <a:cubicBezTo>
                    <a:pt x="19050" y="86678"/>
                    <a:pt x="43815" y="95250"/>
                    <a:pt x="70485" y="95250"/>
                  </a:cubicBezTo>
                  <a:cubicBezTo>
                    <a:pt x="86678" y="95250"/>
                    <a:pt x="100965" y="92392"/>
                    <a:pt x="115253" y="86678"/>
                  </a:cubicBezTo>
                  <a:cubicBezTo>
                    <a:pt x="113347" y="75248"/>
                    <a:pt x="106680" y="40957"/>
                    <a:pt x="90487" y="0"/>
                  </a:cubicBezTo>
                  <a:cubicBezTo>
                    <a:pt x="90487" y="0"/>
                    <a:pt x="90487" y="0"/>
                    <a:pt x="9048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433D71F2-BA04-CD30-2299-FDCA641A896B}"/>
                </a:ext>
              </a:extLst>
            </p:cNvPr>
            <p:cNvSpPr/>
            <p:nvPr/>
          </p:nvSpPr>
          <p:spPr>
            <a:xfrm>
              <a:off x="6983730" y="3325177"/>
              <a:ext cx="104775" cy="80009"/>
            </a:xfrm>
            <a:custGeom>
              <a:avLst/>
              <a:gdLst>
                <a:gd name="connsiteX0" fmla="*/ 104775 w 104775"/>
                <a:gd name="connsiteY0" fmla="*/ 65723 h 80009"/>
                <a:gd name="connsiteX1" fmla="*/ 62865 w 104775"/>
                <a:gd name="connsiteY1" fmla="*/ 0 h 80009"/>
                <a:gd name="connsiteX2" fmla="*/ 0 w 104775"/>
                <a:gd name="connsiteY2" fmla="*/ 80010 h 80009"/>
                <a:gd name="connsiteX3" fmla="*/ 952 w 104775"/>
                <a:gd name="connsiteY3" fmla="*/ 80010 h 80009"/>
                <a:gd name="connsiteX4" fmla="*/ 104775 w 104775"/>
                <a:gd name="connsiteY4" fmla="*/ 65723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80009">
                  <a:moveTo>
                    <a:pt x="104775" y="65723"/>
                  </a:moveTo>
                  <a:cubicBezTo>
                    <a:pt x="86677" y="33338"/>
                    <a:pt x="66675" y="5715"/>
                    <a:pt x="62865" y="0"/>
                  </a:cubicBezTo>
                  <a:cubicBezTo>
                    <a:pt x="31432" y="15240"/>
                    <a:pt x="7620" y="44767"/>
                    <a:pt x="0" y="80010"/>
                  </a:cubicBezTo>
                  <a:lnTo>
                    <a:pt x="952" y="80010"/>
                  </a:lnTo>
                  <a:cubicBezTo>
                    <a:pt x="11430" y="80010"/>
                    <a:pt x="55245" y="79057"/>
                    <a:pt x="104775" y="65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15A2596B-CC63-40F0-6F29-F06E63396EBD}"/>
                </a:ext>
              </a:extLst>
            </p:cNvPr>
            <p:cNvSpPr/>
            <p:nvPr/>
          </p:nvSpPr>
          <p:spPr>
            <a:xfrm>
              <a:off x="7070407" y="3313747"/>
              <a:ext cx="101917" cy="69532"/>
            </a:xfrm>
            <a:custGeom>
              <a:avLst/>
              <a:gdLst>
                <a:gd name="connsiteX0" fmla="*/ 101918 w 101917"/>
                <a:gd name="connsiteY0" fmla="*/ 28575 h 69532"/>
                <a:gd name="connsiteX1" fmla="*/ 25718 w 101917"/>
                <a:gd name="connsiteY1" fmla="*/ 0 h 69532"/>
                <a:gd name="connsiteX2" fmla="*/ 0 w 101917"/>
                <a:gd name="connsiteY2" fmla="*/ 2858 h 69532"/>
                <a:gd name="connsiteX3" fmla="*/ 42863 w 101917"/>
                <a:gd name="connsiteY3" fmla="*/ 69533 h 69532"/>
                <a:gd name="connsiteX4" fmla="*/ 101918 w 101917"/>
                <a:gd name="connsiteY4" fmla="*/ 28575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17" h="69532">
                  <a:moveTo>
                    <a:pt x="101918" y="28575"/>
                  </a:moveTo>
                  <a:cubicBezTo>
                    <a:pt x="81915" y="10478"/>
                    <a:pt x="55245" y="0"/>
                    <a:pt x="25718" y="0"/>
                  </a:cubicBezTo>
                  <a:cubicBezTo>
                    <a:pt x="17145" y="0"/>
                    <a:pt x="7620" y="953"/>
                    <a:pt x="0" y="2858"/>
                  </a:cubicBezTo>
                  <a:cubicBezTo>
                    <a:pt x="4763" y="9525"/>
                    <a:pt x="24765" y="36195"/>
                    <a:pt x="42863" y="69533"/>
                  </a:cubicBezTo>
                  <a:cubicBezTo>
                    <a:pt x="80963" y="55245"/>
                    <a:pt x="98107" y="33338"/>
                    <a:pt x="101918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D8CADC1E-70A3-C407-ABA4-68AAEA6BF6A8}"/>
                </a:ext>
              </a:extLst>
            </p:cNvPr>
            <p:cNvSpPr/>
            <p:nvPr/>
          </p:nvSpPr>
          <p:spPr>
            <a:xfrm>
              <a:off x="7138987" y="3441382"/>
              <a:ext cx="70485" cy="82867"/>
            </a:xfrm>
            <a:custGeom>
              <a:avLst/>
              <a:gdLst>
                <a:gd name="connsiteX0" fmla="*/ 0 w 70485"/>
                <a:gd name="connsiteY0" fmla="*/ 1905 h 82867"/>
                <a:gd name="connsiteX1" fmla="*/ 21907 w 70485"/>
                <a:gd name="connsiteY1" fmla="*/ 82868 h 82867"/>
                <a:gd name="connsiteX2" fmla="*/ 70485 w 70485"/>
                <a:gd name="connsiteY2" fmla="*/ 6668 h 82867"/>
                <a:gd name="connsiteX3" fmla="*/ 22860 w 70485"/>
                <a:gd name="connsiteY3" fmla="*/ 0 h 82867"/>
                <a:gd name="connsiteX4" fmla="*/ 0 w 70485"/>
                <a:gd name="connsiteY4" fmla="*/ 190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82867">
                  <a:moveTo>
                    <a:pt x="0" y="1905"/>
                  </a:moveTo>
                  <a:cubicBezTo>
                    <a:pt x="14288" y="41910"/>
                    <a:pt x="20955" y="74295"/>
                    <a:pt x="21907" y="82868"/>
                  </a:cubicBezTo>
                  <a:cubicBezTo>
                    <a:pt x="47625" y="65723"/>
                    <a:pt x="64770" y="38100"/>
                    <a:pt x="70485" y="6668"/>
                  </a:cubicBezTo>
                  <a:cubicBezTo>
                    <a:pt x="65723" y="5715"/>
                    <a:pt x="47625" y="0"/>
                    <a:pt x="22860" y="0"/>
                  </a:cubicBezTo>
                  <a:cubicBezTo>
                    <a:pt x="16193" y="0"/>
                    <a:pt x="8573" y="953"/>
                    <a:pt x="0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87B6F8D2-E1BA-CBEF-EE20-4E5BB14E5697}"/>
                </a:ext>
              </a:extLst>
            </p:cNvPr>
            <p:cNvSpPr/>
            <p:nvPr/>
          </p:nvSpPr>
          <p:spPr>
            <a:xfrm>
              <a:off x="685800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238125 w 476250"/>
                <a:gd name="connsiteY9" fmla="*/ 374333 h 476250"/>
                <a:gd name="connsiteX10" fmla="*/ 101918 w 476250"/>
                <a:gd name="connsiteY10" fmla="*/ 238125 h 476250"/>
                <a:gd name="connsiteX11" fmla="*/ 238125 w 476250"/>
                <a:gd name="connsiteY11" fmla="*/ 101918 h 476250"/>
                <a:gd name="connsiteX12" fmla="*/ 374332 w 476250"/>
                <a:gd name="connsiteY12" fmla="*/ 238125 h 476250"/>
                <a:gd name="connsiteX13" fmla="*/ 238125 w 476250"/>
                <a:gd name="connsiteY13" fmla="*/ 374333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38125" y="374333"/>
                  </a:moveTo>
                  <a:cubicBezTo>
                    <a:pt x="162878" y="374333"/>
                    <a:pt x="101918" y="313373"/>
                    <a:pt x="101918" y="238125"/>
                  </a:cubicBezTo>
                  <a:cubicBezTo>
                    <a:pt x="101918" y="162878"/>
                    <a:pt x="162878" y="101918"/>
                    <a:pt x="238125" y="101918"/>
                  </a:cubicBezTo>
                  <a:cubicBezTo>
                    <a:pt x="313373" y="101918"/>
                    <a:pt x="374332" y="162878"/>
                    <a:pt x="374332" y="238125"/>
                  </a:cubicBezTo>
                  <a:cubicBezTo>
                    <a:pt x="374332" y="313373"/>
                    <a:pt x="313373" y="374333"/>
                    <a:pt x="238125" y="374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3E3531DB-9B74-E77D-B504-871C53B8B067}"/>
                </a:ext>
              </a:extLst>
            </p:cNvPr>
            <p:cNvSpPr/>
            <p:nvPr/>
          </p:nvSpPr>
          <p:spPr>
            <a:xfrm>
              <a:off x="7121842" y="3356609"/>
              <a:ext cx="89534" cy="70484"/>
            </a:xfrm>
            <a:custGeom>
              <a:avLst/>
              <a:gdLst>
                <a:gd name="connsiteX0" fmla="*/ 0 w 89534"/>
                <a:gd name="connsiteY0" fmla="*/ 45720 h 70484"/>
                <a:gd name="connsiteX1" fmla="*/ 7620 w 89534"/>
                <a:gd name="connsiteY1" fmla="*/ 61913 h 70484"/>
                <a:gd name="connsiteX2" fmla="*/ 9525 w 89534"/>
                <a:gd name="connsiteY2" fmla="*/ 67628 h 70484"/>
                <a:gd name="connsiteX3" fmla="*/ 36195 w 89534"/>
                <a:gd name="connsiteY3" fmla="*/ 65723 h 70484"/>
                <a:gd name="connsiteX4" fmla="*/ 89535 w 89534"/>
                <a:gd name="connsiteY4" fmla="*/ 70485 h 70484"/>
                <a:gd name="connsiteX5" fmla="*/ 63818 w 89534"/>
                <a:gd name="connsiteY5" fmla="*/ 0 h 70484"/>
                <a:gd name="connsiteX6" fmla="*/ 0 w 89534"/>
                <a:gd name="connsiteY6" fmla="*/ 45720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534" h="70484">
                  <a:moveTo>
                    <a:pt x="0" y="45720"/>
                  </a:moveTo>
                  <a:cubicBezTo>
                    <a:pt x="2857" y="51435"/>
                    <a:pt x="4763" y="56197"/>
                    <a:pt x="7620" y="61913"/>
                  </a:cubicBezTo>
                  <a:cubicBezTo>
                    <a:pt x="8572" y="63818"/>
                    <a:pt x="9525" y="65723"/>
                    <a:pt x="9525" y="67628"/>
                  </a:cubicBezTo>
                  <a:cubicBezTo>
                    <a:pt x="18097" y="66675"/>
                    <a:pt x="27622" y="65723"/>
                    <a:pt x="36195" y="65723"/>
                  </a:cubicBezTo>
                  <a:cubicBezTo>
                    <a:pt x="62865" y="65723"/>
                    <a:pt x="84772" y="69533"/>
                    <a:pt x="89535" y="70485"/>
                  </a:cubicBezTo>
                  <a:cubicBezTo>
                    <a:pt x="89535" y="43815"/>
                    <a:pt x="80010" y="20003"/>
                    <a:pt x="63818" y="0"/>
                  </a:cubicBezTo>
                  <a:cubicBezTo>
                    <a:pt x="60007" y="5715"/>
                    <a:pt x="40957" y="28575"/>
                    <a:pt x="0" y="45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5FE95488-1351-E929-2B54-5A8DE5890D9A}"/>
              </a:ext>
            </a:extLst>
          </p:cNvPr>
          <p:cNvSpPr/>
          <p:nvPr/>
        </p:nvSpPr>
        <p:spPr>
          <a:xfrm>
            <a:off x="6091960" y="6008029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325755 w 476250"/>
              <a:gd name="connsiteY9" fmla="*/ 272415 h 476250"/>
              <a:gd name="connsiteX10" fmla="*/ 223838 w 476250"/>
              <a:gd name="connsiteY10" fmla="*/ 289560 h 476250"/>
              <a:gd name="connsiteX11" fmla="*/ 219075 w 476250"/>
              <a:gd name="connsiteY11" fmla="*/ 283845 h 476250"/>
              <a:gd name="connsiteX12" fmla="*/ 218123 w 476250"/>
              <a:gd name="connsiteY12" fmla="*/ 285750 h 476250"/>
              <a:gd name="connsiteX13" fmla="*/ 195263 w 476250"/>
              <a:gd name="connsiteY13" fmla="*/ 357188 h 476250"/>
              <a:gd name="connsiteX14" fmla="*/ 177165 w 476250"/>
              <a:gd name="connsiteY14" fmla="*/ 383858 h 476250"/>
              <a:gd name="connsiteX15" fmla="*/ 174307 w 476250"/>
              <a:gd name="connsiteY15" fmla="*/ 385763 h 476250"/>
              <a:gd name="connsiteX16" fmla="*/ 172402 w 476250"/>
              <a:gd name="connsiteY16" fmla="*/ 382905 h 476250"/>
              <a:gd name="connsiteX17" fmla="*/ 170498 w 476250"/>
              <a:gd name="connsiteY17" fmla="*/ 343853 h 476250"/>
              <a:gd name="connsiteX18" fmla="*/ 195263 w 476250"/>
              <a:gd name="connsiteY18" fmla="*/ 229553 h 476250"/>
              <a:gd name="connsiteX19" fmla="*/ 194310 w 476250"/>
              <a:gd name="connsiteY19" fmla="*/ 225743 h 476250"/>
              <a:gd name="connsiteX20" fmla="*/ 192405 w 476250"/>
              <a:gd name="connsiteY20" fmla="*/ 182880 h 476250"/>
              <a:gd name="connsiteX21" fmla="*/ 243840 w 476250"/>
              <a:gd name="connsiteY21" fmla="*/ 175260 h 476250"/>
              <a:gd name="connsiteX22" fmla="*/ 229552 w 476250"/>
              <a:gd name="connsiteY22" fmla="*/ 242888 h 476250"/>
              <a:gd name="connsiteX23" fmla="*/ 279082 w 476250"/>
              <a:gd name="connsiteY23" fmla="*/ 267653 h 476250"/>
              <a:gd name="connsiteX24" fmla="*/ 310515 w 476250"/>
              <a:gd name="connsiteY24" fmla="*/ 180023 h 476250"/>
              <a:gd name="connsiteX25" fmla="*/ 202882 w 476250"/>
              <a:gd name="connsiteY25" fmla="*/ 127635 h 476250"/>
              <a:gd name="connsiteX26" fmla="*/ 166688 w 476250"/>
              <a:gd name="connsiteY26" fmla="*/ 233363 h 476250"/>
              <a:gd name="connsiteX27" fmla="*/ 170498 w 476250"/>
              <a:gd name="connsiteY27" fmla="*/ 241935 h 476250"/>
              <a:gd name="connsiteX28" fmla="*/ 166688 w 476250"/>
              <a:gd name="connsiteY28" fmla="*/ 258128 h 476250"/>
              <a:gd name="connsiteX29" fmla="*/ 158115 w 476250"/>
              <a:gd name="connsiteY29" fmla="*/ 261938 h 476250"/>
              <a:gd name="connsiteX30" fmla="*/ 139065 w 476250"/>
              <a:gd name="connsiteY30" fmla="*/ 247650 h 476250"/>
              <a:gd name="connsiteX31" fmla="*/ 140018 w 476250"/>
              <a:gd name="connsiteY31" fmla="*/ 144780 h 476250"/>
              <a:gd name="connsiteX32" fmla="*/ 259080 w 476250"/>
              <a:gd name="connsiteY32" fmla="*/ 92393 h 476250"/>
              <a:gd name="connsiteX33" fmla="*/ 351473 w 476250"/>
              <a:gd name="connsiteY33" fmla="*/ 175260 h 476250"/>
              <a:gd name="connsiteX34" fmla="*/ 325755 w 476250"/>
              <a:gd name="connsiteY34" fmla="*/ 27241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25755" y="272415"/>
                </a:moveTo>
                <a:cubicBezTo>
                  <a:pt x="295275" y="309563"/>
                  <a:pt x="246698" y="312420"/>
                  <a:pt x="223838" y="289560"/>
                </a:cubicBezTo>
                <a:cubicBezTo>
                  <a:pt x="221932" y="287655"/>
                  <a:pt x="220980" y="285750"/>
                  <a:pt x="219075" y="283845"/>
                </a:cubicBezTo>
                <a:cubicBezTo>
                  <a:pt x="219075" y="284798"/>
                  <a:pt x="218123" y="285750"/>
                  <a:pt x="218123" y="285750"/>
                </a:cubicBezTo>
                <a:cubicBezTo>
                  <a:pt x="207645" y="328613"/>
                  <a:pt x="205740" y="337185"/>
                  <a:pt x="195263" y="357188"/>
                </a:cubicBezTo>
                <a:cubicBezTo>
                  <a:pt x="189548" y="366713"/>
                  <a:pt x="183832" y="375285"/>
                  <a:pt x="177165" y="383858"/>
                </a:cubicBezTo>
                <a:cubicBezTo>
                  <a:pt x="176213" y="384810"/>
                  <a:pt x="175260" y="385763"/>
                  <a:pt x="174307" y="385763"/>
                </a:cubicBezTo>
                <a:cubicBezTo>
                  <a:pt x="172402" y="385763"/>
                  <a:pt x="172402" y="383858"/>
                  <a:pt x="172402" y="382905"/>
                </a:cubicBezTo>
                <a:cubicBezTo>
                  <a:pt x="170498" y="369570"/>
                  <a:pt x="169545" y="357188"/>
                  <a:pt x="170498" y="343853"/>
                </a:cubicBezTo>
                <a:cubicBezTo>
                  <a:pt x="171450" y="326708"/>
                  <a:pt x="173355" y="320993"/>
                  <a:pt x="195263" y="229553"/>
                </a:cubicBezTo>
                <a:cubicBezTo>
                  <a:pt x="195263" y="228600"/>
                  <a:pt x="195263" y="226695"/>
                  <a:pt x="194310" y="225743"/>
                </a:cubicBezTo>
                <a:cubicBezTo>
                  <a:pt x="189548" y="211455"/>
                  <a:pt x="187643" y="197168"/>
                  <a:pt x="192405" y="182880"/>
                </a:cubicBezTo>
                <a:cubicBezTo>
                  <a:pt x="201930" y="151448"/>
                  <a:pt x="238125" y="149543"/>
                  <a:pt x="243840" y="175260"/>
                </a:cubicBezTo>
                <a:cubicBezTo>
                  <a:pt x="247650" y="191453"/>
                  <a:pt x="237173" y="212408"/>
                  <a:pt x="229552" y="242888"/>
                </a:cubicBezTo>
                <a:cubicBezTo>
                  <a:pt x="222885" y="268605"/>
                  <a:pt x="253365" y="286703"/>
                  <a:pt x="279082" y="267653"/>
                </a:cubicBezTo>
                <a:cubicBezTo>
                  <a:pt x="302895" y="250508"/>
                  <a:pt x="312420" y="209550"/>
                  <a:pt x="310515" y="180023"/>
                </a:cubicBezTo>
                <a:cubicBezTo>
                  <a:pt x="306705" y="121920"/>
                  <a:pt x="242888" y="109538"/>
                  <a:pt x="202882" y="127635"/>
                </a:cubicBezTo>
                <a:cubicBezTo>
                  <a:pt x="156210" y="149543"/>
                  <a:pt x="145732" y="206693"/>
                  <a:pt x="166688" y="233363"/>
                </a:cubicBezTo>
                <a:cubicBezTo>
                  <a:pt x="169545" y="237173"/>
                  <a:pt x="171450" y="239078"/>
                  <a:pt x="170498" y="241935"/>
                </a:cubicBezTo>
                <a:cubicBezTo>
                  <a:pt x="169545" y="247650"/>
                  <a:pt x="167640" y="252413"/>
                  <a:pt x="166688" y="258128"/>
                </a:cubicBezTo>
                <a:cubicBezTo>
                  <a:pt x="165735" y="261938"/>
                  <a:pt x="161925" y="263843"/>
                  <a:pt x="158115" y="261938"/>
                </a:cubicBezTo>
                <a:cubicBezTo>
                  <a:pt x="150495" y="259080"/>
                  <a:pt x="143827" y="254318"/>
                  <a:pt x="139065" y="247650"/>
                </a:cubicBezTo>
                <a:cubicBezTo>
                  <a:pt x="120968" y="225743"/>
                  <a:pt x="116205" y="181928"/>
                  <a:pt x="140018" y="144780"/>
                </a:cubicBezTo>
                <a:cubicBezTo>
                  <a:pt x="165735" y="103823"/>
                  <a:pt x="214313" y="87630"/>
                  <a:pt x="259080" y="92393"/>
                </a:cubicBezTo>
                <a:cubicBezTo>
                  <a:pt x="311468" y="98108"/>
                  <a:pt x="345757" y="134303"/>
                  <a:pt x="351473" y="175260"/>
                </a:cubicBezTo>
                <a:cubicBezTo>
                  <a:pt x="354330" y="193358"/>
                  <a:pt x="352425" y="239078"/>
                  <a:pt x="325755" y="272415"/>
                </a:cubicBezTo>
                <a:close/>
              </a:path>
            </a:pathLst>
          </a:custGeom>
          <a:solidFill>
            <a:srgbClr val="434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23" name="Gráfico 17">
            <a:extLst>
              <a:ext uri="{FF2B5EF4-FFF2-40B4-BE49-F238E27FC236}">
                <a16:creationId xmlns:a16="http://schemas.microsoft.com/office/drawing/2014/main" id="{1B512566-709D-71B5-E93D-2F9B99D396A5}"/>
              </a:ext>
            </a:extLst>
          </p:cNvPr>
          <p:cNvGrpSpPr/>
          <p:nvPr/>
        </p:nvGrpSpPr>
        <p:grpSpPr>
          <a:xfrm>
            <a:off x="8664947" y="5409382"/>
            <a:ext cx="476250" cy="476250"/>
            <a:chOff x="6191250" y="3190875"/>
            <a:chExt cx="476250" cy="476250"/>
          </a:xfrm>
          <a:solidFill>
            <a:srgbClr val="43464C"/>
          </a:solidFill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63CB074E-D4D9-EBDD-4BA6-929EDE11AB6C}"/>
                </a:ext>
              </a:extLst>
            </p:cNvPr>
            <p:cNvSpPr/>
            <p:nvPr/>
          </p:nvSpPr>
          <p:spPr>
            <a:xfrm>
              <a:off x="6364817" y="3463290"/>
              <a:ext cx="127512" cy="24765"/>
            </a:xfrm>
            <a:custGeom>
              <a:avLst/>
              <a:gdLst>
                <a:gd name="connsiteX0" fmla="*/ 111230 w 127512"/>
                <a:gd name="connsiteY0" fmla="*/ 0 h 24765"/>
                <a:gd name="connsiteX1" fmla="*/ 16932 w 127512"/>
                <a:gd name="connsiteY1" fmla="*/ 0 h 24765"/>
                <a:gd name="connsiteX2" fmla="*/ 5502 w 127512"/>
                <a:gd name="connsiteY2" fmla="*/ 2857 h 24765"/>
                <a:gd name="connsiteX3" fmla="*/ 4550 w 127512"/>
                <a:gd name="connsiteY3" fmla="*/ 20955 h 24765"/>
                <a:gd name="connsiteX4" fmla="*/ 16932 w 127512"/>
                <a:gd name="connsiteY4" fmla="*/ 24765 h 24765"/>
                <a:gd name="connsiteX5" fmla="*/ 63605 w 127512"/>
                <a:gd name="connsiteY5" fmla="*/ 24765 h 24765"/>
                <a:gd name="connsiteX6" fmla="*/ 110277 w 127512"/>
                <a:gd name="connsiteY6" fmla="*/ 24765 h 24765"/>
                <a:gd name="connsiteX7" fmla="*/ 127422 w 127512"/>
                <a:gd name="connsiteY7" fmla="*/ 12382 h 24765"/>
                <a:gd name="connsiteX8" fmla="*/ 111230 w 127512"/>
                <a:gd name="connsiteY8" fmla="*/ 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512" h="24765">
                  <a:moveTo>
                    <a:pt x="111230" y="0"/>
                  </a:moveTo>
                  <a:cubicBezTo>
                    <a:pt x="79797" y="0"/>
                    <a:pt x="48365" y="0"/>
                    <a:pt x="16932" y="0"/>
                  </a:cubicBezTo>
                  <a:cubicBezTo>
                    <a:pt x="13122" y="0"/>
                    <a:pt x="9312" y="953"/>
                    <a:pt x="5502" y="2857"/>
                  </a:cubicBezTo>
                  <a:cubicBezTo>
                    <a:pt x="-1165" y="7620"/>
                    <a:pt x="-2118" y="16192"/>
                    <a:pt x="4550" y="20955"/>
                  </a:cubicBezTo>
                  <a:cubicBezTo>
                    <a:pt x="8360" y="23813"/>
                    <a:pt x="12170" y="24765"/>
                    <a:pt x="16932" y="24765"/>
                  </a:cubicBezTo>
                  <a:cubicBezTo>
                    <a:pt x="32172" y="24765"/>
                    <a:pt x="48365" y="24765"/>
                    <a:pt x="63605" y="24765"/>
                  </a:cubicBezTo>
                  <a:cubicBezTo>
                    <a:pt x="78845" y="24765"/>
                    <a:pt x="94085" y="24765"/>
                    <a:pt x="110277" y="24765"/>
                  </a:cubicBezTo>
                  <a:cubicBezTo>
                    <a:pt x="119802" y="24765"/>
                    <a:pt x="127422" y="19050"/>
                    <a:pt x="127422" y="12382"/>
                  </a:cubicBezTo>
                  <a:cubicBezTo>
                    <a:pt x="128375" y="5715"/>
                    <a:pt x="121707" y="0"/>
                    <a:pt x="1112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A7259272-9B9C-5BA5-D77C-9ECBB65B2FCE}"/>
                </a:ext>
              </a:extLst>
            </p:cNvPr>
            <p:cNvSpPr/>
            <p:nvPr/>
          </p:nvSpPr>
          <p:spPr>
            <a:xfrm>
              <a:off x="6363652" y="3369944"/>
              <a:ext cx="80009" cy="29527"/>
            </a:xfrm>
            <a:custGeom>
              <a:avLst/>
              <a:gdLst>
                <a:gd name="connsiteX0" fmla="*/ 18097 w 80009"/>
                <a:gd name="connsiteY0" fmla="*/ 29528 h 29527"/>
                <a:gd name="connsiteX1" fmla="*/ 40957 w 80009"/>
                <a:gd name="connsiteY1" fmla="*/ 29528 h 29527"/>
                <a:gd name="connsiteX2" fmla="*/ 62865 w 80009"/>
                <a:gd name="connsiteY2" fmla="*/ 29528 h 29527"/>
                <a:gd name="connsiteX3" fmla="*/ 80010 w 80009"/>
                <a:gd name="connsiteY3" fmla="*/ 15240 h 29527"/>
                <a:gd name="connsiteX4" fmla="*/ 62865 w 80009"/>
                <a:gd name="connsiteY4" fmla="*/ 0 h 29527"/>
                <a:gd name="connsiteX5" fmla="*/ 17145 w 80009"/>
                <a:gd name="connsiteY5" fmla="*/ 0 h 29527"/>
                <a:gd name="connsiteX6" fmla="*/ 0 w 80009"/>
                <a:gd name="connsiteY6" fmla="*/ 15240 h 29527"/>
                <a:gd name="connsiteX7" fmla="*/ 18097 w 80009"/>
                <a:gd name="connsiteY7" fmla="*/ 2952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09" h="29527">
                  <a:moveTo>
                    <a:pt x="18097" y="29528"/>
                  </a:moveTo>
                  <a:cubicBezTo>
                    <a:pt x="25717" y="29528"/>
                    <a:pt x="33338" y="29528"/>
                    <a:pt x="40957" y="29528"/>
                  </a:cubicBezTo>
                  <a:cubicBezTo>
                    <a:pt x="48578" y="29528"/>
                    <a:pt x="56197" y="29528"/>
                    <a:pt x="62865" y="29528"/>
                  </a:cubicBezTo>
                  <a:cubicBezTo>
                    <a:pt x="72390" y="29528"/>
                    <a:pt x="80010" y="22860"/>
                    <a:pt x="80010" y="15240"/>
                  </a:cubicBezTo>
                  <a:cubicBezTo>
                    <a:pt x="80010" y="6668"/>
                    <a:pt x="73342" y="0"/>
                    <a:pt x="62865" y="0"/>
                  </a:cubicBezTo>
                  <a:cubicBezTo>
                    <a:pt x="47625" y="0"/>
                    <a:pt x="32385" y="0"/>
                    <a:pt x="17145" y="0"/>
                  </a:cubicBezTo>
                  <a:cubicBezTo>
                    <a:pt x="7620" y="0"/>
                    <a:pt x="0" y="6668"/>
                    <a:pt x="0" y="15240"/>
                  </a:cubicBezTo>
                  <a:cubicBezTo>
                    <a:pt x="953" y="22860"/>
                    <a:pt x="8572" y="29528"/>
                    <a:pt x="18097" y="295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81DF9A66-21F8-6EB2-0F3D-71B407ED750F}"/>
                </a:ext>
              </a:extLst>
            </p:cNvPr>
            <p:cNvSpPr/>
            <p:nvPr/>
          </p:nvSpPr>
          <p:spPr>
            <a:xfrm>
              <a:off x="619125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371475 w 476250"/>
                <a:gd name="connsiteY9" fmla="*/ 269558 h 476250"/>
                <a:gd name="connsiteX10" fmla="*/ 370522 w 476250"/>
                <a:gd name="connsiteY10" fmla="*/ 283845 h 476250"/>
                <a:gd name="connsiteX11" fmla="*/ 324803 w 476250"/>
                <a:gd name="connsiteY11" fmla="*/ 353378 h 476250"/>
                <a:gd name="connsiteX12" fmla="*/ 295275 w 476250"/>
                <a:gd name="connsiteY12" fmla="*/ 361950 h 476250"/>
                <a:gd name="connsiteX13" fmla="*/ 179070 w 476250"/>
                <a:gd name="connsiteY13" fmla="*/ 361950 h 476250"/>
                <a:gd name="connsiteX14" fmla="*/ 174307 w 476250"/>
                <a:gd name="connsiteY14" fmla="*/ 360998 h 476250"/>
                <a:gd name="connsiteX15" fmla="*/ 114300 w 476250"/>
                <a:gd name="connsiteY15" fmla="*/ 322898 h 476250"/>
                <a:gd name="connsiteX16" fmla="*/ 102870 w 476250"/>
                <a:gd name="connsiteY16" fmla="*/ 292418 h 476250"/>
                <a:gd name="connsiteX17" fmla="*/ 102870 w 476250"/>
                <a:gd name="connsiteY17" fmla="*/ 184785 h 476250"/>
                <a:gd name="connsiteX18" fmla="*/ 103822 w 476250"/>
                <a:gd name="connsiteY18" fmla="*/ 181928 h 476250"/>
                <a:gd name="connsiteX19" fmla="*/ 149543 w 476250"/>
                <a:gd name="connsiteY19" fmla="*/ 122873 h 476250"/>
                <a:gd name="connsiteX20" fmla="*/ 179070 w 476250"/>
                <a:gd name="connsiteY20" fmla="*/ 114300 h 476250"/>
                <a:gd name="connsiteX21" fmla="*/ 250507 w 476250"/>
                <a:gd name="connsiteY21" fmla="*/ 114300 h 476250"/>
                <a:gd name="connsiteX22" fmla="*/ 288607 w 476250"/>
                <a:gd name="connsiteY22" fmla="*/ 131445 h 476250"/>
                <a:gd name="connsiteX23" fmla="*/ 320040 w 476250"/>
                <a:gd name="connsiteY23" fmla="*/ 180975 h 476250"/>
                <a:gd name="connsiteX24" fmla="*/ 322897 w 476250"/>
                <a:gd name="connsiteY24" fmla="*/ 196215 h 476250"/>
                <a:gd name="connsiteX25" fmla="*/ 334328 w 476250"/>
                <a:gd name="connsiteY25" fmla="*/ 206693 h 476250"/>
                <a:gd name="connsiteX26" fmla="*/ 352425 w 476250"/>
                <a:gd name="connsiteY26" fmla="*/ 207645 h 476250"/>
                <a:gd name="connsiteX27" fmla="*/ 370522 w 476250"/>
                <a:gd name="connsiteY27" fmla="*/ 218123 h 476250"/>
                <a:gd name="connsiteX28" fmla="*/ 371475 w 476250"/>
                <a:gd name="connsiteY28" fmla="*/ 26955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71475" y="269558"/>
                  </a:moveTo>
                  <a:cubicBezTo>
                    <a:pt x="370522" y="274320"/>
                    <a:pt x="370522" y="279083"/>
                    <a:pt x="370522" y="283845"/>
                  </a:cubicBezTo>
                  <a:cubicBezTo>
                    <a:pt x="369570" y="316230"/>
                    <a:pt x="353378" y="339090"/>
                    <a:pt x="324803" y="353378"/>
                  </a:cubicBezTo>
                  <a:cubicBezTo>
                    <a:pt x="315278" y="358140"/>
                    <a:pt x="305753" y="360045"/>
                    <a:pt x="295275" y="361950"/>
                  </a:cubicBezTo>
                  <a:cubicBezTo>
                    <a:pt x="256222" y="361950"/>
                    <a:pt x="218122" y="361950"/>
                    <a:pt x="179070" y="361950"/>
                  </a:cubicBezTo>
                  <a:cubicBezTo>
                    <a:pt x="177165" y="361950"/>
                    <a:pt x="176213" y="360998"/>
                    <a:pt x="174307" y="360998"/>
                  </a:cubicBezTo>
                  <a:cubicBezTo>
                    <a:pt x="148590" y="356235"/>
                    <a:pt x="128588" y="344805"/>
                    <a:pt x="114300" y="322898"/>
                  </a:cubicBezTo>
                  <a:cubicBezTo>
                    <a:pt x="108585" y="313373"/>
                    <a:pt x="105728" y="302895"/>
                    <a:pt x="102870" y="292418"/>
                  </a:cubicBezTo>
                  <a:cubicBezTo>
                    <a:pt x="102870" y="256223"/>
                    <a:pt x="102870" y="220028"/>
                    <a:pt x="102870" y="184785"/>
                  </a:cubicBezTo>
                  <a:cubicBezTo>
                    <a:pt x="102870" y="183833"/>
                    <a:pt x="103822" y="182880"/>
                    <a:pt x="103822" y="181928"/>
                  </a:cubicBezTo>
                  <a:cubicBezTo>
                    <a:pt x="108585" y="154305"/>
                    <a:pt x="124778" y="135255"/>
                    <a:pt x="149543" y="122873"/>
                  </a:cubicBezTo>
                  <a:cubicBezTo>
                    <a:pt x="159068" y="118110"/>
                    <a:pt x="168593" y="116205"/>
                    <a:pt x="179070" y="114300"/>
                  </a:cubicBezTo>
                  <a:cubicBezTo>
                    <a:pt x="202882" y="114300"/>
                    <a:pt x="226695" y="114300"/>
                    <a:pt x="250507" y="114300"/>
                  </a:cubicBezTo>
                  <a:cubicBezTo>
                    <a:pt x="263843" y="118110"/>
                    <a:pt x="277178" y="123825"/>
                    <a:pt x="288607" y="131445"/>
                  </a:cubicBezTo>
                  <a:cubicBezTo>
                    <a:pt x="305753" y="143828"/>
                    <a:pt x="318135" y="159068"/>
                    <a:pt x="320040" y="180975"/>
                  </a:cubicBezTo>
                  <a:cubicBezTo>
                    <a:pt x="320993" y="185738"/>
                    <a:pt x="321945" y="191453"/>
                    <a:pt x="322897" y="196215"/>
                  </a:cubicBezTo>
                  <a:cubicBezTo>
                    <a:pt x="323850" y="202883"/>
                    <a:pt x="327660" y="206693"/>
                    <a:pt x="334328" y="206693"/>
                  </a:cubicBezTo>
                  <a:cubicBezTo>
                    <a:pt x="340043" y="207645"/>
                    <a:pt x="346710" y="207645"/>
                    <a:pt x="352425" y="207645"/>
                  </a:cubicBezTo>
                  <a:cubicBezTo>
                    <a:pt x="360997" y="207645"/>
                    <a:pt x="367665" y="209550"/>
                    <a:pt x="370522" y="218123"/>
                  </a:cubicBezTo>
                  <a:cubicBezTo>
                    <a:pt x="371475" y="235268"/>
                    <a:pt x="371475" y="252413"/>
                    <a:pt x="371475" y="269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27" name="Gráfico 17">
            <a:extLst>
              <a:ext uri="{FF2B5EF4-FFF2-40B4-BE49-F238E27FC236}">
                <a16:creationId xmlns:a16="http://schemas.microsoft.com/office/drawing/2014/main" id="{553A1F8E-3D76-9405-5527-23F212F4E716}"/>
              </a:ext>
            </a:extLst>
          </p:cNvPr>
          <p:cNvGrpSpPr/>
          <p:nvPr/>
        </p:nvGrpSpPr>
        <p:grpSpPr>
          <a:xfrm>
            <a:off x="7378788" y="6008029"/>
            <a:ext cx="476250" cy="476250"/>
            <a:chOff x="9525000" y="3190875"/>
            <a:chExt cx="476250" cy="476250"/>
          </a:xfrm>
          <a:solidFill>
            <a:srgbClr val="43464C"/>
          </a:solidFill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7D6C9E09-0EC7-5396-A99F-FBE30D7FE182}"/>
                </a:ext>
              </a:extLst>
            </p:cNvPr>
            <p:cNvSpPr/>
            <p:nvPr/>
          </p:nvSpPr>
          <p:spPr>
            <a:xfrm>
              <a:off x="9629775" y="3438525"/>
              <a:ext cx="91571" cy="61912"/>
            </a:xfrm>
            <a:custGeom>
              <a:avLst/>
              <a:gdLst>
                <a:gd name="connsiteX0" fmla="*/ 65723 w 91571"/>
                <a:gd name="connsiteY0" fmla="*/ 0 h 61912"/>
                <a:gd name="connsiteX1" fmla="*/ 2857 w 91571"/>
                <a:gd name="connsiteY1" fmla="*/ 0 h 61912"/>
                <a:gd name="connsiteX2" fmla="*/ 0 w 91571"/>
                <a:gd name="connsiteY2" fmla="*/ 2857 h 61912"/>
                <a:gd name="connsiteX3" fmla="*/ 0 w 91571"/>
                <a:gd name="connsiteY3" fmla="*/ 59055 h 61912"/>
                <a:gd name="connsiteX4" fmla="*/ 2857 w 91571"/>
                <a:gd name="connsiteY4" fmla="*/ 61913 h 61912"/>
                <a:gd name="connsiteX5" fmla="*/ 34290 w 91571"/>
                <a:gd name="connsiteY5" fmla="*/ 61913 h 61912"/>
                <a:gd name="connsiteX6" fmla="*/ 56198 w 91571"/>
                <a:gd name="connsiteY6" fmla="*/ 61913 h 61912"/>
                <a:gd name="connsiteX7" fmla="*/ 69532 w 91571"/>
                <a:gd name="connsiteY7" fmla="*/ 61913 h 61912"/>
                <a:gd name="connsiteX8" fmla="*/ 89535 w 91571"/>
                <a:gd name="connsiteY8" fmla="*/ 44768 h 61912"/>
                <a:gd name="connsiteX9" fmla="*/ 88582 w 91571"/>
                <a:gd name="connsiteY9" fmla="*/ 17145 h 61912"/>
                <a:gd name="connsiteX10" fmla="*/ 65723 w 91571"/>
                <a:gd name="connsiteY10" fmla="*/ 0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571" h="61912">
                  <a:moveTo>
                    <a:pt x="65723" y="0"/>
                  </a:moveTo>
                  <a:cubicBezTo>
                    <a:pt x="44768" y="0"/>
                    <a:pt x="23813" y="0"/>
                    <a:pt x="2857" y="0"/>
                  </a:cubicBezTo>
                  <a:cubicBezTo>
                    <a:pt x="0" y="0"/>
                    <a:pt x="0" y="0"/>
                    <a:pt x="0" y="2857"/>
                  </a:cubicBezTo>
                  <a:cubicBezTo>
                    <a:pt x="0" y="21907"/>
                    <a:pt x="0" y="40957"/>
                    <a:pt x="0" y="59055"/>
                  </a:cubicBezTo>
                  <a:cubicBezTo>
                    <a:pt x="0" y="61913"/>
                    <a:pt x="952" y="61913"/>
                    <a:pt x="2857" y="61913"/>
                  </a:cubicBezTo>
                  <a:cubicBezTo>
                    <a:pt x="13335" y="61913"/>
                    <a:pt x="23813" y="61913"/>
                    <a:pt x="34290" y="61913"/>
                  </a:cubicBezTo>
                  <a:cubicBezTo>
                    <a:pt x="41910" y="61913"/>
                    <a:pt x="48577" y="61913"/>
                    <a:pt x="56198" y="61913"/>
                  </a:cubicBezTo>
                  <a:cubicBezTo>
                    <a:pt x="60960" y="61913"/>
                    <a:pt x="65723" y="61913"/>
                    <a:pt x="69532" y="61913"/>
                  </a:cubicBezTo>
                  <a:cubicBezTo>
                    <a:pt x="80010" y="60007"/>
                    <a:pt x="86677" y="55245"/>
                    <a:pt x="89535" y="44768"/>
                  </a:cubicBezTo>
                  <a:cubicBezTo>
                    <a:pt x="92393" y="35243"/>
                    <a:pt x="92393" y="25718"/>
                    <a:pt x="88582" y="17145"/>
                  </a:cubicBezTo>
                  <a:cubicBezTo>
                    <a:pt x="85725" y="6668"/>
                    <a:pt x="77152" y="0"/>
                    <a:pt x="6572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C16C865-CEF6-3BA5-936A-0B33918907C3}"/>
                </a:ext>
              </a:extLst>
            </p:cNvPr>
            <p:cNvSpPr/>
            <p:nvPr/>
          </p:nvSpPr>
          <p:spPr>
            <a:xfrm>
              <a:off x="9828587" y="3402679"/>
              <a:ext cx="76459" cy="36798"/>
            </a:xfrm>
            <a:custGeom>
              <a:avLst/>
              <a:gdLst>
                <a:gd name="connsiteX0" fmla="*/ 58362 w 76459"/>
                <a:gd name="connsiteY0" fmla="*/ 4413 h 36798"/>
                <a:gd name="connsiteX1" fmla="*/ 25025 w 76459"/>
                <a:gd name="connsiteY1" fmla="*/ 3461 h 36798"/>
                <a:gd name="connsiteX2" fmla="*/ 260 w 76459"/>
                <a:gd name="connsiteY2" fmla="*/ 34893 h 36798"/>
                <a:gd name="connsiteX3" fmla="*/ 2164 w 76459"/>
                <a:gd name="connsiteY3" fmla="*/ 36798 h 36798"/>
                <a:gd name="connsiteX4" fmla="*/ 37407 w 76459"/>
                <a:gd name="connsiteY4" fmla="*/ 36798 h 36798"/>
                <a:gd name="connsiteX5" fmla="*/ 73602 w 76459"/>
                <a:gd name="connsiteY5" fmla="*/ 36798 h 36798"/>
                <a:gd name="connsiteX6" fmla="*/ 76460 w 76459"/>
                <a:gd name="connsiteY6" fmla="*/ 33941 h 36798"/>
                <a:gd name="connsiteX7" fmla="*/ 75507 w 76459"/>
                <a:gd name="connsiteY7" fmla="*/ 28226 h 36798"/>
                <a:gd name="connsiteX8" fmla="*/ 58362 w 76459"/>
                <a:gd name="connsiteY8" fmla="*/ 4413 h 3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59" h="36798">
                  <a:moveTo>
                    <a:pt x="58362" y="4413"/>
                  </a:moveTo>
                  <a:cubicBezTo>
                    <a:pt x="47885" y="-1302"/>
                    <a:pt x="36455" y="-1302"/>
                    <a:pt x="25025" y="3461"/>
                  </a:cubicBezTo>
                  <a:cubicBezTo>
                    <a:pt x="10737" y="9176"/>
                    <a:pt x="4069" y="20606"/>
                    <a:pt x="260" y="34893"/>
                  </a:cubicBezTo>
                  <a:cubicBezTo>
                    <a:pt x="-693" y="36798"/>
                    <a:pt x="1212" y="36798"/>
                    <a:pt x="2164" y="36798"/>
                  </a:cubicBezTo>
                  <a:cubicBezTo>
                    <a:pt x="13594" y="36798"/>
                    <a:pt x="25977" y="36798"/>
                    <a:pt x="37407" y="36798"/>
                  </a:cubicBezTo>
                  <a:cubicBezTo>
                    <a:pt x="49789" y="36798"/>
                    <a:pt x="61219" y="36798"/>
                    <a:pt x="73602" y="36798"/>
                  </a:cubicBezTo>
                  <a:cubicBezTo>
                    <a:pt x="75507" y="36798"/>
                    <a:pt x="76460" y="35846"/>
                    <a:pt x="76460" y="33941"/>
                  </a:cubicBezTo>
                  <a:cubicBezTo>
                    <a:pt x="76460" y="32036"/>
                    <a:pt x="75507" y="30131"/>
                    <a:pt x="75507" y="28226"/>
                  </a:cubicBezTo>
                  <a:cubicBezTo>
                    <a:pt x="72650" y="17748"/>
                    <a:pt x="67887" y="9176"/>
                    <a:pt x="58362" y="4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EAB7D847-21E4-038F-B8A5-6B412E1CD635}"/>
                </a:ext>
              </a:extLst>
            </p:cNvPr>
            <p:cNvSpPr/>
            <p:nvPr/>
          </p:nvSpPr>
          <p:spPr>
            <a:xfrm>
              <a:off x="9629775" y="3352800"/>
              <a:ext cx="84177" cy="51434"/>
            </a:xfrm>
            <a:custGeom>
              <a:avLst/>
              <a:gdLst>
                <a:gd name="connsiteX0" fmla="*/ 2857 w 84177"/>
                <a:gd name="connsiteY0" fmla="*/ 51435 h 51434"/>
                <a:gd name="connsiteX1" fmla="*/ 34290 w 84177"/>
                <a:gd name="connsiteY1" fmla="*/ 51435 h 51434"/>
                <a:gd name="connsiteX2" fmla="*/ 64770 w 84177"/>
                <a:gd name="connsiteY2" fmla="*/ 51435 h 51434"/>
                <a:gd name="connsiteX3" fmla="*/ 82868 w 84177"/>
                <a:gd name="connsiteY3" fmla="*/ 37147 h 51434"/>
                <a:gd name="connsiteX4" fmla="*/ 83820 w 84177"/>
                <a:gd name="connsiteY4" fmla="*/ 28575 h 51434"/>
                <a:gd name="connsiteX5" fmla="*/ 80963 w 84177"/>
                <a:gd name="connsiteY5" fmla="*/ 8572 h 51434"/>
                <a:gd name="connsiteX6" fmla="*/ 66675 w 84177"/>
                <a:gd name="connsiteY6" fmla="*/ 0 h 51434"/>
                <a:gd name="connsiteX7" fmla="*/ 2857 w 84177"/>
                <a:gd name="connsiteY7" fmla="*/ 0 h 51434"/>
                <a:gd name="connsiteX8" fmla="*/ 0 w 84177"/>
                <a:gd name="connsiteY8" fmla="*/ 2857 h 51434"/>
                <a:gd name="connsiteX9" fmla="*/ 0 w 84177"/>
                <a:gd name="connsiteY9" fmla="*/ 49530 h 51434"/>
                <a:gd name="connsiteX10" fmla="*/ 2857 w 84177"/>
                <a:gd name="connsiteY10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177" h="51434">
                  <a:moveTo>
                    <a:pt x="2857" y="51435"/>
                  </a:moveTo>
                  <a:cubicBezTo>
                    <a:pt x="13335" y="51435"/>
                    <a:pt x="23813" y="51435"/>
                    <a:pt x="34290" y="51435"/>
                  </a:cubicBezTo>
                  <a:cubicBezTo>
                    <a:pt x="44768" y="51435"/>
                    <a:pt x="54293" y="51435"/>
                    <a:pt x="64770" y="51435"/>
                  </a:cubicBezTo>
                  <a:cubicBezTo>
                    <a:pt x="74295" y="51435"/>
                    <a:pt x="80963" y="46672"/>
                    <a:pt x="82868" y="37147"/>
                  </a:cubicBezTo>
                  <a:cubicBezTo>
                    <a:pt x="83820" y="34290"/>
                    <a:pt x="83820" y="31432"/>
                    <a:pt x="83820" y="28575"/>
                  </a:cubicBezTo>
                  <a:cubicBezTo>
                    <a:pt x="84773" y="21907"/>
                    <a:pt x="83820" y="14288"/>
                    <a:pt x="80963" y="8572"/>
                  </a:cubicBezTo>
                  <a:cubicBezTo>
                    <a:pt x="78105" y="2857"/>
                    <a:pt x="73343" y="0"/>
                    <a:pt x="66675" y="0"/>
                  </a:cubicBezTo>
                  <a:cubicBezTo>
                    <a:pt x="45720" y="0"/>
                    <a:pt x="23813" y="0"/>
                    <a:pt x="2857" y="0"/>
                  </a:cubicBezTo>
                  <a:cubicBezTo>
                    <a:pt x="952" y="0"/>
                    <a:pt x="0" y="953"/>
                    <a:pt x="0" y="2857"/>
                  </a:cubicBezTo>
                  <a:cubicBezTo>
                    <a:pt x="0" y="18097"/>
                    <a:pt x="0" y="34290"/>
                    <a:pt x="0" y="49530"/>
                  </a:cubicBezTo>
                  <a:cubicBezTo>
                    <a:pt x="0" y="50482"/>
                    <a:pt x="0" y="51435"/>
                    <a:pt x="2857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01A6B3BC-B772-D2C7-74C2-027CE1F6C955}"/>
                </a:ext>
              </a:extLst>
            </p:cNvPr>
            <p:cNvSpPr/>
            <p:nvPr/>
          </p:nvSpPr>
          <p:spPr>
            <a:xfrm>
              <a:off x="952500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294323 w 476250"/>
                <a:gd name="connsiteY9" fmla="*/ 136208 h 476250"/>
                <a:gd name="connsiteX10" fmla="*/ 297180 w 476250"/>
                <a:gd name="connsiteY10" fmla="*/ 133350 h 476250"/>
                <a:gd name="connsiteX11" fmla="*/ 386715 w 476250"/>
                <a:gd name="connsiteY11" fmla="*/ 133350 h 476250"/>
                <a:gd name="connsiteX12" fmla="*/ 388620 w 476250"/>
                <a:gd name="connsiteY12" fmla="*/ 135255 h 476250"/>
                <a:gd name="connsiteX13" fmla="*/ 388620 w 476250"/>
                <a:gd name="connsiteY13" fmla="*/ 158115 h 476250"/>
                <a:gd name="connsiteX14" fmla="*/ 385763 w 476250"/>
                <a:gd name="connsiteY14" fmla="*/ 160020 h 476250"/>
                <a:gd name="connsiteX15" fmla="*/ 297180 w 476250"/>
                <a:gd name="connsiteY15" fmla="*/ 160020 h 476250"/>
                <a:gd name="connsiteX16" fmla="*/ 294323 w 476250"/>
                <a:gd name="connsiteY16" fmla="*/ 157163 h 476250"/>
                <a:gd name="connsiteX17" fmla="*/ 294323 w 476250"/>
                <a:gd name="connsiteY17" fmla="*/ 136208 h 476250"/>
                <a:gd name="connsiteX18" fmla="*/ 244793 w 476250"/>
                <a:gd name="connsiteY18" fmla="*/ 289560 h 476250"/>
                <a:gd name="connsiteX19" fmla="*/ 240030 w 476250"/>
                <a:gd name="connsiteY19" fmla="*/ 311468 h 476250"/>
                <a:gd name="connsiteX20" fmla="*/ 206693 w 476250"/>
                <a:gd name="connsiteY20" fmla="*/ 343853 h 476250"/>
                <a:gd name="connsiteX21" fmla="*/ 172402 w 476250"/>
                <a:gd name="connsiteY21" fmla="*/ 350520 h 476250"/>
                <a:gd name="connsiteX22" fmla="*/ 56198 w 476250"/>
                <a:gd name="connsiteY22" fmla="*/ 350520 h 476250"/>
                <a:gd name="connsiteX23" fmla="*/ 52388 w 476250"/>
                <a:gd name="connsiteY23" fmla="*/ 347663 h 476250"/>
                <a:gd name="connsiteX24" fmla="*/ 52388 w 476250"/>
                <a:gd name="connsiteY24" fmla="*/ 123825 h 476250"/>
                <a:gd name="connsiteX25" fmla="*/ 55245 w 476250"/>
                <a:gd name="connsiteY25" fmla="*/ 120968 h 476250"/>
                <a:gd name="connsiteX26" fmla="*/ 175260 w 476250"/>
                <a:gd name="connsiteY26" fmla="*/ 120968 h 476250"/>
                <a:gd name="connsiteX27" fmla="*/ 219075 w 476250"/>
                <a:gd name="connsiteY27" fmla="*/ 136208 h 476250"/>
                <a:gd name="connsiteX28" fmla="*/ 236220 w 476250"/>
                <a:gd name="connsiteY28" fmla="*/ 166688 h 476250"/>
                <a:gd name="connsiteX29" fmla="*/ 236220 w 476250"/>
                <a:gd name="connsiteY29" fmla="*/ 193358 h 476250"/>
                <a:gd name="connsiteX30" fmla="*/ 204788 w 476250"/>
                <a:gd name="connsiteY30" fmla="*/ 223838 h 476250"/>
                <a:gd name="connsiteX31" fmla="*/ 203835 w 476250"/>
                <a:gd name="connsiteY31" fmla="*/ 223838 h 476250"/>
                <a:gd name="connsiteX32" fmla="*/ 202882 w 476250"/>
                <a:gd name="connsiteY32" fmla="*/ 224790 h 476250"/>
                <a:gd name="connsiteX33" fmla="*/ 208598 w 476250"/>
                <a:gd name="connsiteY33" fmla="*/ 225743 h 476250"/>
                <a:gd name="connsiteX34" fmla="*/ 240030 w 476250"/>
                <a:gd name="connsiteY34" fmla="*/ 250508 h 476250"/>
                <a:gd name="connsiteX35" fmla="*/ 244793 w 476250"/>
                <a:gd name="connsiteY35" fmla="*/ 289560 h 476250"/>
                <a:gd name="connsiteX36" fmla="*/ 423863 w 476250"/>
                <a:gd name="connsiteY36" fmla="*/ 276225 h 476250"/>
                <a:gd name="connsiteX37" fmla="*/ 421005 w 476250"/>
                <a:gd name="connsiteY37" fmla="*/ 279083 h 476250"/>
                <a:gd name="connsiteX38" fmla="*/ 363855 w 476250"/>
                <a:gd name="connsiteY38" fmla="*/ 279083 h 476250"/>
                <a:gd name="connsiteX39" fmla="*/ 307657 w 476250"/>
                <a:gd name="connsiteY39" fmla="*/ 279083 h 476250"/>
                <a:gd name="connsiteX40" fmla="*/ 303848 w 476250"/>
                <a:gd name="connsiteY40" fmla="*/ 282893 h 476250"/>
                <a:gd name="connsiteX41" fmla="*/ 307657 w 476250"/>
                <a:gd name="connsiteY41" fmla="*/ 299085 h 476250"/>
                <a:gd name="connsiteX42" fmla="*/ 329565 w 476250"/>
                <a:gd name="connsiteY42" fmla="*/ 318135 h 476250"/>
                <a:gd name="connsiteX43" fmla="*/ 364807 w 476250"/>
                <a:gd name="connsiteY43" fmla="*/ 317183 h 476250"/>
                <a:gd name="connsiteX44" fmla="*/ 381952 w 476250"/>
                <a:gd name="connsiteY44" fmla="*/ 298133 h 476250"/>
                <a:gd name="connsiteX45" fmla="*/ 384810 w 476250"/>
                <a:gd name="connsiteY45" fmla="*/ 296228 h 476250"/>
                <a:gd name="connsiteX46" fmla="*/ 420052 w 476250"/>
                <a:gd name="connsiteY46" fmla="*/ 296228 h 476250"/>
                <a:gd name="connsiteX47" fmla="*/ 421957 w 476250"/>
                <a:gd name="connsiteY47" fmla="*/ 299085 h 476250"/>
                <a:gd name="connsiteX48" fmla="*/ 389573 w 476250"/>
                <a:gd name="connsiteY48" fmla="*/ 348615 h 476250"/>
                <a:gd name="connsiteX49" fmla="*/ 351473 w 476250"/>
                <a:gd name="connsiteY49" fmla="*/ 357188 h 476250"/>
                <a:gd name="connsiteX50" fmla="*/ 310515 w 476250"/>
                <a:gd name="connsiteY50" fmla="*/ 352425 h 476250"/>
                <a:gd name="connsiteX51" fmla="*/ 260032 w 476250"/>
                <a:gd name="connsiteY51" fmla="*/ 299085 h 476250"/>
                <a:gd name="connsiteX52" fmla="*/ 256223 w 476250"/>
                <a:gd name="connsiteY52" fmla="*/ 268605 h 476250"/>
                <a:gd name="connsiteX53" fmla="*/ 280035 w 476250"/>
                <a:gd name="connsiteY53" fmla="*/ 206693 h 476250"/>
                <a:gd name="connsiteX54" fmla="*/ 320993 w 476250"/>
                <a:gd name="connsiteY54" fmla="*/ 183833 h 476250"/>
                <a:gd name="connsiteX55" fmla="*/ 369570 w 476250"/>
                <a:gd name="connsiteY55" fmla="*/ 183833 h 476250"/>
                <a:gd name="connsiteX56" fmla="*/ 417195 w 476250"/>
                <a:gd name="connsiteY56" fmla="*/ 225743 h 476250"/>
                <a:gd name="connsiteX57" fmla="*/ 423863 w 476250"/>
                <a:gd name="connsiteY57" fmla="*/ 257175 h 476250"/>
                <a:gd name="connsiteX58" fmla="*/ 423863 w 476250"/>
                <a:gd name="connsiteY58" fmla="*/ 2762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94323" y="136208"/>
                  </a:moveTo>
                  <a:cubicBezTo>
                    <a:pt x="294323" y="134303"/>
                    <a:pt x="295275" y="133350"/>
                    <a:pt x="297180" y="133350"/>
                  </a:cubicBezTo>
                  <a:cubicBezTo>
                    <a:pt x="326707" y="133350"/>
                    <a:pt x="357188" y="133350"/>
                    <a:pt x="386715" y="133350"/>
                  </a:cubicBezTo>
                  <a:cubicBezTo>
                    <a:pt x="388620" y="133350"/>
                    <a:pt x="389573" y="133350"/>
                    <a:pt x="388620" y="135255"/>
                  </a:cubicBezTo>
                  <a:cubicBezTo>
                    <a:pt x="388620" y="142875"/>
                    <a:pt x="388620" y="150495"/>
                    <a:pt x="388620" y="158115"/>
                  </a:cubicBezTo>
                  <a:cubicBezTo>
                    <a:pt x="388620" y="160020"/>
                    <a:pt x="387668" y="160020"/>
                    <a:pt x="385763" y="160020"/>
                  </a:cubicBezTo>
                  <a:cubicBezTo>
                    <a:pt x="370523" y="160020"/>
                    <a:pt x="311468" y="160020"/>
                    <a:pt x="297180" y="160020"/>
                  </a:cubicBezTo>
                  <a:cubicBezTo>
                    <a:pt x="295275" y="160020"/>
                    <a:pt x="294323" y="159068"/>
                    <a:pt x="294323" y="157163"/>
                  </a:cubicBezTo>
                  <a:cubicBezTo>
                    <a:pt x="294323" y="151448"/>
                    <a:pt x="294323" y="143828"/>
                    <a:pt x="294323" y="136208"/>
                  </a:cubicBezTo>
                  <a:close/>
                  <a:moveTo>
                    <a:pt x="244793" y="289560"/>
                  </a:moveTo>
                  <a:cubicBezTo>
                    <a:pt x="243840" y="297180"/>
                    <a:pt x="242888" y="304800"/>
                    <a:pt x="240030" y="311468"/>
                  </a:cubicBezTo>
                  <a:cubicBezTo>
                    <a:pt x="233363" y="327660"/>
                    <a:pt x="221932" y="338138"/>
                    <a:pt x="206693" y="343853"/>
                  </a:cubicBezTo>
                  <a:cubicBezTo>
                    <a:pt x="196215" y="348615"/>
                    <a:pt x="184785" y="350520"/>
                    <a:pt x="172402" y="350520"/>
                  </a:cubicBezTo>
                  <a:cubicBezTo>
                    <a:pt x="133350" y="350520"/>
                    <a:pt x="94298" y="350520"/>
                    <a:pt x="56198" y="350520"/>
                  </a:cubicBezTo>
                  <a:cubicBezTo>
                    <a:pt x="52388" y="350520"/>
                    <a:pt x="52388" y="350520"/>
                    <a:pt x="52388" y="347663"/>
                  </a:cubicBezTo>
                  <a:cubicBezTo>
                    <a:pt x="52388" y="273368"/>
                    <a:pt x="52388" y="198120"/>
                    <a:pt x="52388" y="123825"/>
                  </a:cubicBezTo>
                  <a:cubicBezTo>
                    <a:pt x="52388" y="121920"/>
                    <a:pt x="52388" y="120968"/>
                    <a:pt x="55245" y="120968"/>
                  </a:cubicBezTo>
                  <a:cubicBezTo>
                    <a:pt x="95250" y="120968"/>
                    <a:pt x="135255" y="120968"/>
                    <a:pt x="175260" y="120968"/>
                  </a:cubicBezTo>
                  <a:cubicBezTo>
                    <a:pt x="191452" y="120968"/>
                    <a:pt x="206693" y="125730"/>
                    <a:pt x="219075" y="136208"/>
                  </a:cubicBezTo>
                  <a:cubicBezTo>
                    <a:pt x="228600" y="144780"/>
                    <a:pt x="233363" y="155258"/>
                    <a:pt x="236220" y="166688"/>
                  </a:cubicBezTo>
                  <a:cubicBezTo>
                    <a:pt x="238125" y="175260"/>
                    <a:pt x="238125" y="184785"/>
                    <a:pt x="236220" y="193358"/>
                  </a:cubicBezTo>
                  <a:cubicBezTo>
                    <a:pt x="232410" y="210503"/>
                    <a:pt x="221932" y="220028"/>
                    <a:pt x="204788" y="223838"/>
                  </a:cubicBezTo>
                  <a:cubicBezTo>
                    <a:pt x="204788" y="223838"/>
                    <a:pt x="203835" y="223838"/>
                    <a:pt x="203835" y="223838"/>
                  </a:cubicBezTo>
                  <a:cubicBezTo>
                    <a:pt x="203835" y="223838"/>
                    <a:pt x="203835" y="223838"/>
                    <a:pt x="202882" y="224790"/>
                  </a:cubicBezTo>
                  <a:cubicBezTo>
                    <a:pt x="204788" y="225743"/>
                    <a:pt x="206693" y="224790"/>
                    <a:pt x="208598" y="225743"/>
                  </a:cubicBezTo>
                  <a:cubicBezTo>
                    <a:pt x="223838" y="227648"/>
                    <a:pt x="234315" y="237173"/>
                    <a:pt x="240030" y="250508"/>
                  </a:cubicBezTo>
                  <a:cubicBezTo>
                    <a:pt x="244793" y="263843"/>
                    <a:pt x="245745" y="276225"/>
                    <a:pt x="244793" y="289560"/>
                  </a:cubicBezTo>
                  <a:close/>
                  <a:moveTo>
                    <a:pt x="423863" y="276225"/>
                  </a:moveTo>
                  <a:cubicBezTo>
                    <a:pt x="423863" y="278130"/>
                    <a:pt x="422910" y="279083"/>
                    <a:pt x="421005" y="279083"/>
                  </a:cubicBezTo>
                  <a:cubicBezTo>
                    <a:pt x="401955" y="279083"/>
                    <a:pt x="382905" y="279083"/>
                    <a:pt x="363855" y="279083"/>
                  </a:cubicBezTo>
                  <a:cubicBezTo>
                    <a:pt x="344805" y="279083"/>
                    <a:pt x="326707" y="279083"/>
                    <a:pt x="307657" y="279083"/>
                  </a:cubicBezTo>
                  <a:cubicBezTo>
                    <a:pt x="303848" y="279083"/>
                    <a:pt x="303848" y="279083"/>
                    <a:pt x="303848" y="282893"/>
                  </a:cubicBezTo>
                  <a:cubicBezTo>
                    <a:pt x="304800" y="288608"/>
                    <a:pt x="304800" y="294323"/>
                    <a:pt x="307657" y="299085"/>
                  </a:cubicBezTo>
                  <a:cubicBezTo>
                    <a:pt x="312420" y="308610"/>
                    <a:pt x="320040" y="315278"/>
                    <a:pt x="329565" y="318135"/>
                  </a:cubicBezTo>
                  <a:cubicBezTo>
                    <a:pt x="341948" y="321945"/>
                    <a:pt x="353377" y="320993"/>
                    <a:pt x="364807" y="317183"/>
                  </a:cubicBezTo>
                  <a:cubicBezTo>
                    <a:pt x="374332" y="314325"/>
                    <a:pt x="380048" y="307658"/>
                    <a:pt x="381952" y="298133"/>
                  </a:cubicBezTo>
                  <a:cubicBezTo>
                    <a:pt x="381952" y="296228"/>
                    <a:pt x="382905" y="296228"/>
                    <a:pt x="384810" y="296228"/>
                  </a:cubicBezTo>
                  <a:cubicBezTo>
                    <a:pt x="396240" y="296228"/>
                    <a:pt x="408623" y="296228"/>
                    <a:pt x="420052" y="296228"/>
                  </a:cubicBezTo>
                  <a:cubicBezTo>
                    <a:pt x="421957" y="296228"/>
                    <a:pt x="421957" y="297180"/>
                    <a:pt x="421957" y="299085"/>
                  </a:cubicBezTo>
                  <a:cubicBezTo>
                    <a:pt x="421005" y="321945"/>
                    <a:pt x="410527" y="339090"/>
                    <a:pt x="389573" y="348615"/>
                  </a:cubicBezTo>
                  <a:cubicBezTo>
                    <a:pt x="377190" y="354330"/>
                    <a:pt x="364807" y="356235"/>
                    <a:pt x="351473" y="357188"/>
                  </a:cubicBezTo>
                  <a:cubicBezTo>
                    <a:pt x="337185" y="358140"/>
                    <a:pt x="323850" y="357188"/>
                    <a:pt x="310515" y="352425"/>
                  </a:cubicBezTo>
                  <a:cubicBezTo>
                    <a:pt x="283845" y="343853"/>
                    <a:pt x="267652" y="325755"/>
                    <a:pt x="260032" y="299085"/>
                  </a:cubicBezTo>
                  <a:cubicBezTo>
                    <a:pt x="257175" y="288608"/>
                    <a:pt x="255270" y="279083"/>
                    <a:pt x="256223" y="268605"/>
                  </a:cubicBezTo>
                  <a:cubicBezTo>
                    <a:pt x="257175" y="245745"/>
                    <a:pt x="263843" y="223838"/>
                    <a:pt x="280035" y="206693"/>
                  </a:cubicBezTo>
                  <a:cubicBezTo>
                    <a:pt x="291465" y="194310"/>
                    <a:pt x="304800" y="186690"/>
                    <a:pt x="320993" y="183833"/>
                  </a:cubicBezTo>
                  <a:cubicBezTo>
                    <a:pt x="337185" y="180023"/>
                    <a:pt x="353377" y="180023"/>
                    <a:pt x="369570" y="183833"/>
                  </a:cubicBezTo>
                  <a:cubicBezTo>
                    <a:pt x="392430" y="189548"/>
                    <a:pt x="408623" y="203835"/>
                    <a:pt x="417195" y="225743"/>
                  </a:cubicBezTo>
                  <a:cubicBezTo>
                    <a:pt x="421005" y="236220"/>
                    <a:pt x="423863" y="246698"/>
                    <a:pt x="423863" y="257175"/>
                  </a:cubicBezTo>
                  <a:cubicBezTo>
                    <a:pt x="423863" y="262890"/>
                    <a:pt x="423863" y="269558"/>
                    <a:pt x="423863" y="276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32" name="Gráfico 58">
            <a:extLst>
              <a:ext uri="{FF2B5EF4-FFF2-40B4-BE49-F238E27FC236}">
                <a16:creationId xmlns:a16="http://schemas.microsoft.com/office/drawing/2014/main" id="{A2104F06-CF68-7452-1FBA-EA8395A311A4}"/>
              </a:ext>
            </a:extLst>
          </p:cNvPr>
          <p:cNvSpPr/>
          <p:nvPr/>
        </p:nvSpPr>
        <p:spPr>
          <a:xfrm>
            <a:off x="6735374" y="6008029"/>
            <a:ext cx="476250" cy="476250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158115 w 476250"/>
              <a:gd name="connsiteY9" fmla="*/ 381000 h 476250"/>
              <a:gd name="connsiteX10" fmla="*/ 93345 w 476250"/>
              <a:gd name="connsiteY10" fmla="*/ 381000 h 476250"/>
              <a:gd name="connsiteX11" fmla="*/ 93345 w 476250"/>
              <a:gd name="connsiteY11" fmla="*/ 190500 h 476250"/>
              <a:gd name="connsiteX12" fmla="*/ 158115 w 476250"/>
              <a:gd name="connsiteY12" fmla="*/ 190500 h 476250"/>
              <a:gd name="connsiteX13" fmla="*/ 158115 w 476250"/>
              <a:gd name="connsiteY13" fmla="*/ 381000 h 476250"/>
              <a:gd name="connsiteX14" fmla="*/ 125730 w 476250"/>
              <a:gd name="connsiteY14" fmla="*/ 162878 h 476250"/>
              <a:gd name="connsiteX15" fmla="*/ 91440 w 476250"/>
              <a:gd name="connsiteY15" fmla="*/ 130493 h 476250"/>
              <a:gd name="connsiteX16" fmla="*/ 125730 w 476250"/>
              <a:gd name="connsiteY16" fmla="*/ 98108 h 476250"/>
              <a:gd name="connsiteX17" fmla="*/ 160020 w 476250"/>
              <a:gd name="connsiteY17" fmla="*/ 130493 h 476250"/>
              <a:gd name="connsiteX18" fmla="*/ 125730 w 476250"/>
              <a:gd name="connsiteY18" fmla="*/ 162878 h 476250"/>
              <a:gd name="connsiteX19" fmla="*/ 385763 w 476250"/>
              <a:gd name="connsiteY19" fmla="*/ 338138 h 476250"/>
              <a:gd name="connsiteX20" fmla="*/ 385763 w 476250"/>
              <a:gd name="connsiteY20" fmla="*/ 381000 h 476250"/>
              <a:gd name="connsiteX21" fmla="*/ 323850 w 476250"/>
              <a:gd name="connsiteY21" fmla="*/ 381000 h 476250"/>
              <a:gd name="connsiteX22" fmla="*/ 323850 w 476250"/>
              <a:gd name="connsiteY22" fmla="*/ 335280 h 476250"/>
              <a:gd name="connsiteX23" fmla="*/ 323850 w 476250"/>
              <a:gd name="connsiteY23" fmla="*/ 281940 h 476250"/>
              <a:gd name="connsiteX24" fmla="*/ 288608 w 476250"/>
              <a:gd name="connsiteY24" fmla="*/ 237173 h 476250"/>
              <a:gd name="connsiteX25" fmla="*/ 269558 w 476250"/>
              <a:gd name="connsiteY25" fmla="*/ 243840 h 476250"/>
              <a:gd name="connsiteX26" fmla="*/ 257175 w 476250"/>
              <a:gd name="connsiteY26" fmla="*/ 269558 h 476250"/>
              <a:gd name="connsiteX27" fmla="*/ 257175 w 476250"/>
              <a:gd name="connsiteY27" fmla="*/ 381000 h 476250"/>
              <a:gd name="connsiteX28" fmla="*/ 192405 w 476250"/>
              <a:gd name="connsiteY28" fmla="*/ 381000 h 476250"/>
              <a:gd name="connsiteX29" fmla="*/ 192405 w 476250"/>
              <a:gd name="connsiteY29" fmla="*/ 190500 h 476250"/>
              <a:gd name="connsiteX30" fmla="*/ 257175 w 476250"/>
              <a:gd name="connsiteY30" fmla="*/ 190500 h 476250"/>
              <a:gd name="connsiteX31" fmla="*/ 257175 w 476250"/>
              <a:gd name="connsiteY31" fmla="*/ 217170 h 476250"/>
              <a:gd name="connsiteX32" fmla="*/ 319088 w 476250"/>
              <a:gd name="connsiteY32" fmla="*/ 185738 h 476250"/>
              <a:gd name="connsiteX33" fmla="*/ 386715 w 476250"/>
              <a:gd name="connsiteY33" fmla="*/ 281940 h 476250"/>
              <a:gd name="connsiteX34" fmla="*/ 386715 w 476250"/>
              <a:gd name="connsiteY34" fmla="*/ 33813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158115" y="381000"/>
                </a:moveTo>
                <a:lnTo>
                  <a:pt x="93345" y="381000"/>
                </a:lnTo>
                <a:lnTo>
                  <a:pt x="93345" y="190500"/>
                </a:lnTo>
                <a:lnTo>
                  <a:pt x="158115" y="190500"/>
                </a:lnTo>
                <a:lnTo>
                  <a:pt x="158115" y="381000"/>
                </a:lnTo>
                <a:close/>
                <a:moveTo>
                  <a:pt x="125730" y="162878"/>
                </a:moveTo>
                <a:cubicBezTo>
                  <a:pt x="106680" y="162878"/>
                  <a:pt x="91440" y="148590"/>
                  <a:pt x="91440" y="130493"/>
                </a:cubicBezTo>
                <a:cubicBezTo>
                  <a:pt x="91440" y="112395"/>
                  <a:pt x="106680" y="98108"/>
                  <a:pt x="125730" y="98108"/>
                </a:cubicBezTo>
                <a:cubicBezTo>
                  <a:pt x="144780" y="98108"/>
                  <a:pt x="160020" y="112395"/>
                  <a:pt x="160020" y="130493"/>
                </a:cubicBezTo>
                <a:cubicBezTo>
                  <a:pt x="160020" y="148590"/>
                  <a:pt x="144780" y="162878"/>
                  <a:pt x="125730" y="162878"/>
                </a:cubicBezTo>
                <a:close/>
                <a:moveTo>
                  <a:pt x="385763" y="338138"/>
                </a:moveTo>
                <a:lnTo>
                  <a:pt x="385763" y="381000"/>
                </a:lnTo>
                <a:lnTo>
                  <a:pt x="323850" y="381000"/>
                </a:lnTo>
                <a:lnTo>
                  <a:pt x="323850" y="335280"/>
                </a:lnTo>
                <a:lnTo>
                  <a:pt x="323850" y="281940"/>
                </a:lnTo>
                <a:cubicBezTo>
                  <a:pt x="323850" y="257175"/>
                  <a:pt x="308610" y="237173"/>
                  <a:pt x="288608" y="237173"/>
                </a:cubicBezTo>
                <a:cubicBezTo>
                  <a:pt x="281940" y="237173"/>
                  <a:pt x="275273" y="240030"/>
                  <a:pt x="269558" y="243840"/>
                </a:cubicBezTo>
                <a:cubicBezTo>
                  <a:pt x="260985" y="249555"/>
                  <a:pt x="257175" y="259080"/>
                  <a:pt x="257175" y="269558"/>
                </a:cubicBezTo>
                <a:lnTo>
                  <a:pt x="257175" y="381000"/>
                </a:lnTo>
                <a:lnTo>
                  <a:pt x="192405" y="381000"/>
                </a:lnTo>
                <a:lnTo>
                  <a:pt x="192405" y="190500"/>
                </a:lnTo>
                <a:lnTo>
                  <a:pt x="257175" y="190500"/>
                </a:lnTo>
                <a:lnTo>
                  <a:pt x="257175" y="217170"/>
                </a:lnTo>
                <a:cubicBezTo>
                  <a:pt x="271463" y="197168"/>
                  <a:pt x="296228" y="183833"/>
                  <a:pt x="319088" y="185738"/>
                </a:cubicBezTo>
                <a:cubicBezTo>
                  <a:pt x="357188" y="187643"/>
                  <a:pt x="387668" y="229553"/>
                  <a:pt x="386715" y="281940"/>
                </a:cubicBezTo>
                <a:lnTo>
                  <a:pt x="386715" y="338138"/>
                </a:lnTo>
                <a:close/>
              </a:path>
            </a:pathLst>
          </a:custGeom>
          <a:solidFill>
            <a:srgbClr val="434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33" name="Gráfico 17">
            <a:extLst>
              <a:ext uri="{FF2B5EF4-FFF2-40B4-BE49-F238E27FC236}">
                <a16:creationId xmlns:a16="http://schemas.microsoft.com/office/drawing/2014/main" id="{4D1201D5-6EA9-FCBB-2F9B-2BFD5A91F103}"/>
              </a:ext>
            </a:extLst>
          </p:cNvPr>
          <p:cNvGrpSpPr/>
          <p:nvPr/>
        </p:nvGrpSpPr>
        <p:grpSpPr>
          <a:xfrm>
            <a:off x="8022205" y="6008029"/>
            <a:ext cx="476250" cy="476250"/>
            <a:chOff x="5857875" y="3190875"/>
            <a:chExt cx="476250" cy="476250"/>
          </a:xfrm>
          <a:solidFill>
            <a:srgbClr val="43464C"/>
          </a:solidFill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6344D354-8098-E597-A4B5-91D45D6C6B18}"/>
                </a:ext>
              </a:extLst>
            </p:cNvPr>
            <p:cNvSpPr/>
            <p:nvPr/>
          </p:nvSpPr>
          <p:spPr>
            <a:xfrm>
              <a:off x="5857875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395288 w 476250"/>
                <a:gd name="connsiteY9" fmla="*/ 342900 h 476250"/>
                <a:gd name="connsiteX10" fmla="*/ 80963 w 476250"/>
                <a:gd name="connsiteY10" fmla="*/ 342900 h 476250"/>
                <a:gd name="connsiteX11" fmla="*/ 80963 w 476250"/>
                <a:gd name="connsiteY11" fmla="*/ 133350 h 476250"/>
                <a:gd name="connsiteX12" fmla="*/ 394335 w 476250"/>
                <a:gd name="connsiteY12" fmla="*/ 133350 h 476250"/>
                <a:gd name="connsiteX13" fmla="*/ 394335 w 476250"/>
                <a:gd name="connsiteY13" fmla="*/ 34290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395288" y="342900"/>
                  </a:moveTo>
                  <a:lnTo>
                    <a:pt x="80963" y="342900"/>
                  </a:lnTo>
                  <a:lnTo>
                    <a:pt x="80963" y="133350"/>
                  </a:lnTo>
                  <a:lnTo>
                    <a:pt x="394335" y="133350"/>
                  </a:lnTo>
                  <a:lnTo>
                    <a:pt x="394335" y="342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AB44BEC3-A971-CD95-2B92-AC7CE5E17922}"/>
                </a:ext>
              </a:extLst>
            </p:cNvPr>
            <p:cNvSpPr/>
            <p:nvPr/>
          </p:nvSpPr>
          <p:spPr>
            <a:xfrm>
              <a:off x="5967412" y="3364230"/>
              <a:ext cx="257175" cy="140969"/>
            </a:xfrm>
            <a:custGeom>
              <a:avLst/>
              <a:gdLst>
                <a:gd name="connsiteX0" fmla="*/ 128588 w 257175"/>
                <a:gd name="connsiteY0" fmla="*/ 81915 h 140969"/>
                <a:gd name="connsiteX1" fmla="*/ 0 w 257175"/>
                <a:gd name="connsiteY1" fmla="*/ 0 h 140969"/>
                <a:gd name="connsiteX2" fmla="*/ 0 w 257175"/>
                <a:gd name="connsiteY2" fmla="*/ 140970 h 140969"/>
                <a:gd name="connsiteX3" fmla="*/ 257175 w 257175"/>
                <a:gd name="connsiteY3" fmla="*/ 140970 h 140969"/>
                <a:gd name="connsiteX4" fmla="*/ 257175 w 257175"/>
                <a:gd name="connsiteY4" fmla="*/ 0 h 14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0969">
                  <a:moveTo>
                    <a:pt x="128588" y="81915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175" y="140970"/>
                  </a:lnTo>
                  <a:lnTo>
                    <a:pt x="25717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C6D33D01-262A-1F53-9371-B8D289944F23}"/>
                </a:ext>
              </a:extLst>
            </p:cNvPr>
            <p:cNvSpPr/>
            <p:nvPr/>
          </p:nvSpPr>
          <p:spPr>
            <a:xfrm>
              <a:off x="6002654" y="3352800"/>
              <a:ext cx="186689" cy="59055"/>
            </a:xfrm>
            <a:custGeom>
              <a:avLst/>
              <a:gdLst>
                <a:gd name="connsiteX0" fmla="*/ 186690 w 186689"/>
                <a:gd name="connsiteY0" fmla="*/ 0 h 59055"/>
                <a:gd name="connsiteX1" fmla="*/ 0 w 186689"/>
                <a:gd name="connsiteY1" fmla="*/ 0 h 59055"/>
                <a:gd name="connsiteX2" fmla="*/ 93345 w 186689"/>
                <a:gd name="connsiteY2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689" h="59055">
                  <a:moveTo>
                    <a:pt x="186690" y="0"/>
                  </a:moveTo>
                  <a:lnTo>
                    <a:pt x="0" y="0"/>
                  </a:lnTo>
                  <a:lnTo>
                    <a:pt x="93345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28784DC-F8B4-5E4B-19DF-F5FBB7BEA2BE}"/>
              </a:ext>
            </a:extLst>
          </p:cNvPr>
          <p:cNvSpPr txBox="1"/>
          <p:nvPr/>
        </p:nvSpPr>
        <p:spPr>
          <a:xfrm>
            <a:off x="1275636" y="591876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+mj-lt"/>
              </a:rPr>
              <a:t>Recursos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CC8FA67-1E91-0CC7-DFDC-084432773F15}"/>
              </a:ext>
            </a:extLst>
          </p:cNvPr>
          <p:cNvSpPr txBox="1"/>
          <p:nvPr/>
        </p:nvSpPr>
        <p:spPr>
          <a:xfrm>
            <a:off x="1275637" y="1361317"/>
            <a:ext cx="4172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+mj-lt"/>
              </a:rPr>
              <a:t>FOTOS</a:t>
            </a:r>
          </a:p>
          <a:p>
            <a:endParaRPr lang="pt-BR" sz="2000" dirty="0"/>
          </a:p>
          <a:p>
            <a:r>
              <a:rPr lang="pt-BR" sz="2000" dirty="0"/>
              <a:t>Fotos em </a:t>
            </a:r>
            <a:r>
              <a:rPr lang="pt-BR" sz="2000" dirty="0" err="1"/>
              <a:t>Unsplash</a:t>
            </a:r>
            <a:r>
              <a:rPr lang="pt-BR" sz="2000" dirty="0"/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Austin Chan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Eugene </a:t>
            </a:r>
            <a:r>
              <a:rPr lang="pt-BR" sz="2000" dirty="0" err="1"/>
              <a:t>Chystiakov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Eugene </a:t>
            </a:r>
            <a:r>
              <a:rPr lang="pt-BR" sz="2000" dirty="0" err="1"/>
              <a:t>Golovesov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Josep Martins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Laura </a:t>
            </a:r>
            <a:r>
              <a:rPr lang="pt-BR" sz="2000" dirty="0" err="1"/>
              <a:t>Vinck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Linnette</a:t>
            </a:r>
            <a:r>
              <a:rPr lang="pt-BR" sz="2000" dirty="0"/>
              <a:t> Elizabeth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Mahdi </a:t>
            </a:r>
            <a:r>
              <a:rPr lang="pt-BR" sz="2000" dirty="0" err="1"/>
              <a:t>Bafande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Sina </a:t>
            </a:r>
            <a:r>
              <a:rPr lang="pt-BR" sz="2000" dirty="0" err="1"/>
              <a:t>Rezakhani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Tony </a:t>
            </a:r>
            <a:r>
              <a:rPr lang="pt-BR" sz="2000" dirty="0" err="1"/>
              <a:t>Litvyak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Victor </a:t>
            </a:r>
            <a:r>
              <a:rPr lang="pt-BR" sz="2000" dirty="0" err="1"/>
              <a:t>Duenas</a:t>
            </a:r>
            <a:r>
              <a:rPr lang="pt-BR" sz="2000" dirty="0"/>
              <a:t> Teixeira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Wolfgang </a:t>
            </a:r>
            <a:r>
              <a:rPr lang="pt-BR" sz="2000" dirty="0" err="1"/>
              <a:t>Hasselmann</a:t>
            </a:r>
            <a:endParaRPr lang="pt-BR" sz="2000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245C8B3-1328-FEF6-FB13-60EA0609AFAF}"/>
              </a:ext>
            </a:extLst>
          </p:cNvPr>
          <p:cNvSpPr txBox="1"/>
          <p:nvPr/>
        </p:nvSpPr>
        <p:spPr>
          <a:xfrm>
            <a:off x="5317299" y="644691"/>
            <a:ext cx="619951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+mj-lt"/>
              </a:rPr>
              <a:t>FONTES</a:t>
            </a:r>
            <a:endParaRPr lang="pt-BR" sz="2000" dirty="0"/>
          </a:p>
          <a:p>
            <a:endParaRPr lang="pt-BR" sz="2000" b="1" dirty="0"/>
          </a:p>
          <a:p>
            <a:r>
              <a:rPr lang="pt-BR" sz="2000" b="1" dirty="0" err="1"/>
              <a:t>Playfair</a:t>
            </a:r>
            <a:r>
              <a:rPr lang="pt-BR" sz="2000" b="1" dirty="0"/>
              <a:t> Display </a:t>
            </a:r>
            <a:r>
              <a:rPr lang="pt-BR" sz="2000" b="1" dirty="0" err="1"/>
              <a:t>SemiBold</a:t>
            </a:r>
            <a:r>
              <a:rPr lang="pt-BR" sz="2000" b="1" dirty="0"/>
              <a:t> </a:t>
            </a:r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</a:t>
            </a:r>
            <a:r>
              <a:rPr lang="pt-BR" sz="2000" dirty="0" err="1"/>
              <a:t>Playfair+Display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r>
              <a:rPr lang="pt-BR" sz="2000" b="1" dirty="0"/>
              <a:t>Poppins </a:t>
            </a:r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/Poppins)</a:t>
            </a:r>
          </a:p>
          <a:p>
            <a:endParaRPr lang="pt-BR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 ExtraBold"/>
                <a:ea typeface="+mn-ea"/>
                <a:cs typeface="+mn-cs"/>
              </a:rPr>
              <a:t>CORES</a:t>
            </a:r>
          </a:p>
          <a:p>
            <a:endParaRPr lang="pt-BR" sz="2000" dirty="0"/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10312973-2800-E275-E8E5-4307B18B1CC7}"/>
              </a:ext>
            </a:extLst>
          </p:cNvPr>
          <p:cNvGrpSpPr/>
          <p:nvPr/>
        </p:nvGrpSpPr>
        <p:grpSpPr>
          <a:xfrm>
            <a:off x="5658027" y="4171964"/>
            <a:ext cx="5695294" cy="955245"/>
            <a:chOff x="5658027" y="4171964"/>
            <a:chExt cx="5695294" cy="955245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5D6ADAFB-1ACB-FE17-E6DE-9882F0F1F956}"/>
                </a:ext>
              </a:extLst>
            </p:cNvPr>
            <p:cNvSpPr/>
            <p:nvPr/>
          </p:nvSpPr>
          <p:spPr>
            <a:xfrm>
              <a:off x="5658027" y="4171964"/>
              <a:ext cx="955245" cy="95524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7465E9B3-816A-4555-0F5D-F999CE394841}"/>
                </a:ext>
              </a:extLst>
            </p:cNvPr>
            <p:cNvSpPr/>
            <p:nvPr/>
          </p:nvSpPr>
          <p:spPr>
            <a:xfrm>
              <a:off x="6874702" y="4171964"/>
              <a:ext cx="955245" cy="955245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CBE37139-FB94-A07B-832C-3F52830B77EB}"/>
                </a:ext>
              </a:extLst>
            </p:cNvPr>
            <p:cNvSpPr/>
            <p:nvPr/>
          </p:nvSpPr>
          <p:spPr>
            <a:xfrm>
              <a:off x="8049160" y="4171964"/>
              <a:ext cx="955245" cy="955245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AD6961FC-750B-B60E-9E16-59BCC46509F5}"/>
                </a:ext>
              </a:extLst>
            </p:cNvPr>
            <p:cNvSpPr txBox="1"/>
            <p:nvPr/>
          </p:nvSpPr>
          <p:spPr>
            <a:xfrm>
              <a:off x="5668805" y="4511540"/>
              <a:ext cx="9444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#94b6d2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7C534FEF-51F2-03BE-01A4-FB671475F835}"/>
                </a:ext>
              </a:extLst>
            </p:cNvPr>
            <p:cNvSpPr txBox="1"/>
            <p:nvPr/>
          </p:nvSpPr>
          <p:spPr>
            <a:xfrm>
              <a:off x="6874700" y="4511540"/>
              <a:ext cx="9552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#dd8047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9AD3F7E3-962B-23D5-90A8-2B79FC743B1D}"/>
                </a:ext>
              </a:extLst>
            </p:cNvPr>
            <p:cNvSpPr txBox="1"/>
            <p:nvPr/>
          </p:nvSpPr>
          <p:spPr>
            <a:xfrm>
              <a:off x="8049158" y="4511540"/>
              <a:ext cx="9552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#a5ab81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EF52A429-B573-B671-2626-B66487A33828}"/>
                </a:ext>
              </a:extLst>
            </p:cNvPr>
            <p:cNvSpPr/>
            <p:nvPr/>
          </p:nvSpPr>
          <p:spPr>
            <a:xfrm>
              <a:off x="9223618" y="4171964"/>
              <a:ext cx="955245" cy="95524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FE46159B-B368-B8D9-A51E-BCFB23F7640D}"/>
                </a:ext>
              </a:extLst>
            </p:cNvPr>
            <p:cNvSpPr txBox="1"/>
            <p:nvPr/>
          </p:nvSpPr>
          <p:spPr>
            <a:xfrm>
              <a:off x="9223614" y="4511540"/>
              <a:ext cx="9552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#d8b25c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5AD96CE6-651C-7151-95BA-64C5351F72A3}"/>
                </a:ext>
              </a:extLst>
            </p:cNvPr>
            <p:cNvSpPr/>
            <p:nvPr/>
          </p:nvSpPr>
          <p:spPr>
            <a:xfrm>
              <a:off x="10398076" y="4171964"/>
              <a:ext cx="955245" cy="95524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46F2D23F-B28D-77C8-5A1B-EEA1F7B27E63}"/>
                </a:ext>
              </a:extLst>
            </p:cNvPr>
            <p:cNvSpPr txBox="1"/>
            <p:nvPr/>
          </p:nvSpPr>
          <p:spPr>
            <a:xfrm>
              <a:off x="10398068" y="4511540"/>
              <a:ext cx="9552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#7ba79d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3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umaça em fundo azul&#10;&#10;Descrição gerada automaticamente com confiança baixa">
            <a:extLst>
              <a:ext uri="{FF2B5EF4-FFF2-40B4-BE49-F238E27FC236}">
                <a16:creationId xmlns:a16="http://schemas.microsoft.com/office/drawing/2014/main" id="{DC044EEE-D580-AE0F-32E5-E0C44F56B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6" b="42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63979C-0893-6015-CF50-E12A2F215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6476" y="2382424"/>
            <a:ext cx="7519049" cy="1655762"/>
          </a:xfrm>
        </p:spPr>
        <p:txBody>
          <a:bodyPr>
            <a:normAutofit/>
          </a:bodyPr>
          <a:lstStyle/>
          <a:p>
            <a:r>
              <a:rPr lang="pt-BR" sz="8500" dirty="0">
                <a:solidFill>
                  <a:schemeClr val="bg1"/>
                </a:solidFill>
              </a:rPr>
              <a:t>Meu Portfólio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68B4A-0552-929C-B1CC-955F69D66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6476" y="4054147"/>
            <a:ext cx="7519049" cy="1655762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bg1"/>
                </a:solidFill>
              </a:rPr>
              <a:t>SEU NOME OU EMPRESA</a:t>
            </a:r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BC44B074-8160-285C-010D-3463B8D270E4}"/>
              </a:ext>
            </a:extLst>
          </p:cNvPr>
          <p:cNvSpPr/>
          <p:nvPr/>
        </p:nvSpPr>
        <p:spPr>
          <a:xfrm>
            <a:off x="11428838" y="6199751"/>
            <a:ext cx="269621" cy="269621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325755 w 476250"/>
              <a:gd name="connsiteY9" fmla="*/ 272415 h 476250"/>
              <a:gd name="connsiteX10" fmla="*/ 223838 w 476250"/>
              <a:gd name="connsiteY10" fmla="*/ 289560 h 476250"/>
              <a:gd name="connsiteX11" fmla="*/ 219075 w 476250"/>
              <a:gd name="connsiteY11" fmla="*/ 283845 h 476250"/>
              <a:gd name="connsiteX12" fmla="*/ 218123 w 476250"/>
              <a:gd name="connsiteY12" fmla="*/ 285750 h 476250"/>
              <a:gd name="connsiteX13" fmla="*/ 195263 w 476250"/>
              <a:gd name="connsiteY13" fmla="*/ 357188 h 476250"/>
              <a:gd name="connsiteX14" fmla="*/ 177165 w 476250"/>
              <a:gd name="connsiteY14" fmla="*/ 383858 h 476250"/>
              <a:gd name="connsiteX15" fmla="*/ 174307 w 476250"/>
              <a:gd name="connsiteY15" fmla="*/ 385763 h 476250"/>
              <a:gd name="connsiteX16" fmla="*/ 172402 w 476250"/>
              <a:gd name="connsiteY16" fmla="*/ 382905 h 476250"/>
              <a:gd name="connsiteX17" fmla="*/ 170498 w 476250"/>
              <a:gd name="connsiteY17" fmla="*/ 343853 h 476250"/>
              <a:gd name="connsiteX18" fmla="*/ 195263 w 476250"/>
              <a:gd name="connsiteY18" fmla="*/ 229553 h 476250"/>
              <a:gd name="connsiteX19" fmla="*/ 194310 w 476250"/>
              <a:gd name="connsiteY19" fmla="*/ 225743 h 476250"/>
              <a:gd name="connsiteX20" fmla="*/ 192405 w 476250"/>
              <a:gd name="connsiteY20" fmla="*/ 182880 h 476250"/>
              <a:gd name="connsiteX21" fmla="*/ 243840 w 476250"/>
              <a:gd name="connsiteY21" fmla="*/ 175260 h 476250"/>
              <a:gd name="connsiteX22" fmla="*/ 229552 w 476250"/>
              <a:gd name="connsiteY22" fmla="*/ 242888 h 476250"/>
              <a:gd name="connsiteX23" fmla="*/ 279082 w 476250"/>
              <a:gd name="connsiteY23" fmla="*/ 267653 h 476250"/>
              <a:gd name="connsiteX24" fmla="*/ 310515 w 476250"/>
              <a:gd name="connsiteY24" fmla="*/ 180023 h 476250"/>
              <a:gd name="connsiteX25" fmla="*/ 202882 w 476250"/>
              <a:gd name="connsiteY25" fmla="*/ 127635 h 476250"/>
              <a:gd name="connsiteX26" fmla="*/ 166688 w 476250"/>
              <a:gd name="connsiteY26" fmla="*/ 233363 h 476250"/>
              <a:gd name="connsiteX27" fmla="*/ 170498 w 476250"/>
              <a:gd name="connsiteY27" fmla="*/ 241935 h 476250"/>
              <a:gd name="connsiteX28" fmla="*/ 166688 w 476250"/>
              <a:gd name="connsiteY28" fmla="*/ 258128 h 476250"/>
              <a:gd name="connsiteX29" fmla="*/ 158115 w 476250"/>
              <a:gd name="connsiteY29" fmla="*/ 261938 h 476250"/>
              <a:gd name="connsiteX30" fmla="*/ 139065 w 476250"/>
              <a:gd name="connsiteY30" fmla="*/ 247650 h 476250"/>
              <a:gd name="connsiteX31" fmla="*/ 140018 w 476250"/>
              <a:gd name="connsiteY31" fmla="*/ 144780 h 476250"/>
              <a:gd name="connsiteX32" fmla="*/ 259080 w 476250"/>
              <a:gd name="connsiteY32" fmla="*/ 92393 h 476250"/>
              <a:gd name="connsiteX33" fmla="*/ 351473 w 476250"/>
              <a:gd name="connsiteY33" fmla="*/ 175260 h 476250"/>
              <a:gd name="connsiteX34" fmla="*/ 325755 w 476250"/>
              <a:gd name="connsiteY34" fmla="*/ 27241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325755" y="272415"/>
                </a:moveTo>
                <a:cubicBezTo>
                  <a:pt x="295275" y="309563"/>
                  <a:pt x="246698" y="312420"/>
                  <a:pt x="223838" y="289560"/>
                </a:cubicBezTo>
                <a:cubicBezTo>
                  <a:pt x="221932" y="287655"/>
                  <a:pt x="220980" y="285750"/>
                  <a:pt x="219075" y="283845"/>
                </a:cubicBezTo>
                <a:cubicBezTo>
                  <a:pt x="219075" y="284798"/>
                  <a:pt x="218123" y="285750"/>
                  <a:pt x="218123" y="285750"/>
                </a:cubicBezTo>
                <a:cubicBezTo>
                  <a:pt x="207645" y="328613"/>
                  <a:pt x="205740" y="337185"/>
                  <a:pt x="195263" y="357188"/>
                </a:cubicBezTo>
                <a:cubicBezTo>
                  <a:pt x="189548" y="366713"/>
                  <a:pt x="183832" y="375285"/>
                  <a:pt x="177165" y="383858"/>
                </a:cubicBezTo>
                <a:cubicBezTo>
                  <a:pt x="176213" y="384810"/>
                  <a:pt x="175260" y="385763"/>
                  <a:pt x="174307" y="385763"/>
                </a:cubicBezTo>
                <a:cubicBezTo>
                  <a:pt x="172402" y="385763"/>
                  <a:pt x="172402" y="383858"/>
                  <a:pt x="172402" y="382905"/>
                </a:cubicBezTo>
                <a:cubicBezTo>
                  <a:pt x="170498" y="369570"/>
                  <a:pt x="169545" y="357188"/>
                  <a:pt x="170498" y="343853"/>
                </a:cubicBezTo>
                <a:cubicBezTo>
                  <a:pt x="171450" y="326708"/>
                  <a:pt x="173355" y="320993"/>
                  <a:pt x="195263" y="229553"/>
                </a:cubicBezTo>
                <a:cubicBezTo>
                  <a:pt x="195263" y="228600"/>
                  <a:pt x="195263" y="226695"/>
                  <a:pt x="194310" y="225743"/>
                </a:cubicBezTo>
                <a:cubicBezTo>
                  <a:pt x="189548" y="211455"/>
                  <a:pt x="187643" y="197168"/>
                  <a:pt x="192405" y="182880"/>
                </a:cubicBezTo>
                <a:cubicBezTo>
                  <a:pt x="201930" y="151448"/>
                  <a:pt x="238125" y="149543"/>
                  <a:pt x="243840" y="175260"/>
                </a:cubicBezTo>
                <a:cubicBezTo>
                  <a:pt x="247650" y="191453"/>
                  <a:pt x="237173" y="212408"/>
                  <a:pt x="229552" y="242888"/>
                </a:cubicBezTo>
                <a:cubicBezTo>
                  <a:pt x="222885" y="268605"/>
                  <a:pt x="253365" y="286703"/>
                  <a:pt x="279082" y="267653"/>
                </a:cubicBezTo>
                <a:cubicBezTo>
                  <a:pt x="302895" y="250508"/>
                  <a:pt x="312420" y="209550"/>
                  <a:pt x="310515" y="180023"/>
                </a:cubicBezTo>
                <a:cubicBezTo>
                  <a:pt x="306705" y="121920"/>
                  <a:pt x="242888" y="109538"/>
                  <a:pt x="202882" y="127635"/>
                </a:cubicBezTo>
                <a:cubicBezTo>
                  <a:pt x="156210" y="149543"/>
                  <a:pt x="145732" y="206693"/>
                  <a:pt x="166688" y="233363"/>
                </a:cubicBezTo>
                <a:cubicBezTo>
                  <a:pt x="169545" y="237173"/>
                  <a:pt x="171450" y="239078"/>
                  <a:pt x="170498" y="241935"/>
                </a:cubicBezTo>
                <a:cubicBezTo>
                  <a:pt x="169545" y="247650"/>
                  <a:pt x="167640" y="252413"/>
                  <a:pt x="166688" y="258128"/>
                </a:cubicBezTo>
                <a:cubicBezTo>
                  <a:pt x="165735" y="261938"/>
                  <a:pt x="161925" y="263843"/>
                  <a:pt x="158115" y="261938"/>
                </a:cubicBezTo>
                <a:cubicBezTo>
                  <a:pt x="150495" y="259080"/>
                  <a:pt x="143827" y="254318"/>
                  <a:pt x="139065" y="247650"/>
                </a:cubicBezTo>
                <a:cubicBezTo>
                  <a:pt x="120968" y="225743"/>
                  <a:pt x="116205" y="181928"/>
                  <a:pt x="140018" y="144780"/>
                </a:cubicBezTo>
                <a:cubicBezTo>
                  <a:pt x="165735" y="103823"/>
                  <a:pt x="214313" y="87630"/>
                  <a:pt x="259080" y="92393"/>
                </a:cubicBezTo>
                <a:cubicBezTo>
                  <a:pt x="311468" y="98108"/>
                  <a:pt x="345757" y="134303"/>
                  <a:pt x="351473" y="175260"/>
                </a:cubicBezTo>
                <a:cubicBezTo>
                  <a:pt x="354330" y="193358"/>
                  <a:pt x="352425" y="239078"/>
                  <a:pt x="325755" y="2724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22" name="Gráfico 17">
            <a:extLst>
              <a:ext uri="{FF2B5EF4-FFF2-40B4-BE49-F238E27FC236}">
                <a16:creationId xmlns:a16="http://schemas.microsoft.com/office/drawing/2014/main" id="{4F827561-87B7-322F-13DF-1988A44FDB45}"/>
              </a:ext>
            </a:extLst>
          </p:cNvPr>
          <p:cNvGrpSpPr/>
          <p:nvPr/>
        </p:nvGrpSpPr>
        <p:grpSpPr>
          <a:xfrm>
            <a:off x="10764066" y="6199751"/>
            <a:ext cx="269621" cy="269621"/>
            <a:chOff x="9525000" y="3190875"/>
            <a:chExt cx="476250" cy="476250"/>
          </a:xfrm>
          <a:solidFill>
            <a:schemeClr val="bg1"/>
          </a:solidFill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85E7448-F927-545B-2E2C-C0E1D538032A}"/>
                </a:ext>
              </a:extLst>
            </p:cNvPr>
            <p:cNvSpPr/>
            <p:nvPr/>
          </p:nvSpPr>
          <p:spPr>
            <a:xfrm>
              <a:off x="9629775" y="3438525"/>
              <a:ext cx="91571" cy="61912"/>
            </a:xfrm>
            <a:custGeom>
              <a:avLst/>
              <a:gdLst>
                <a:gd name="connsiteX0" fmla="*/ 65723 w 91571"/>
                <a:gd name="connsiteY0" fmla="*/ 0 h 61912"/>
                <a:gd name="connsiteX1" fmla="*/ 2857 w 91571"/>
                <a:gd name="connsiteY1" fmla="*/ 0 h 61912"/>
                <a:gd name="connsiteX2" fmla="*/ 0 w 91571"/>
                <a:gd name="connsiteY2" fmla="*/ 2857 h 61912"/>
                <a:gd name="connsiteX3" fmla="*/ 0 w 91571"/>
                <a:gd name="connsiteY3" fmla="*/ 59055 h 61912"/>
                <a:gd name="connsiteX4" fmla="*/ 2857 w 91571"/>
                <a:gd name="connsiteY4" fmla="*/ 61913 h 61912"/>
                <a:gd name="connsiteX5" fmla="*/ 34290 w 91571"/>
                <a:gd name="connsiteY5" fmla="*/ 61913 h 61912"/>
                <a:gd name="connsiteX6" fmla="*/ 56198 w 91571"/>
                <a:gd name="connsiteY6" fmla="*/ 61913 h 61912"/>
                <a:gd name="connsiteX7" fmla="*/ 69532 w 91571"/>
                <a:gd name="connsiteY7" fmla="*/ 61913 h 61912"/>
                <a:gd name="connsiteX8" fmla="*/ 89535 w 91571"/>
                <a:gd name="connsiteY8" fmla="*/ 44768 h 61912"/>
                <a:gd name="connsiteX9" fmla="*/ 88582 w 91571"/>
                <a:gd name="connsiteY9" fmla="*/ 17145 h 61912"/>
                <a:gd name="connsiteX10" fmla="*/ 65723 w 91571"/>
                <a:gd name="connsiteY10" fmla="*/ 0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571" h="61912">
                  <a:moveTo>
                    <a:pt x="65723" y="0"/>
                  </a:moveTo>
                  <a:cubicBezTo>
                    <a:pt x="44768" y="0"/>
                    <a:pt x="23813" y="0"/>
                    <a:pt x="2857" y="0"/>
                  </a:cubicBezTo>
                  <a:cubicBezTo>
                    <a:pt x="0" y="0"/>
                    <a:pt x="0" y="0"/>
                    <a:pt x="0" y="2857"/>
                  </a:cubicBezTo>
                  <a:cubicBezTo>
                    <a:pt x="0" y="21907"/>
                    <a:pt x="0" y="40957"/>
                    <a:pt x="0" y="59055"/>
                  </a:cubicBezTo>
                  <a:cubicBezTo>
                    <a:pt x="0" y="61913"/>
                    <a:pt x="952" y="61913"/>
                    <a:pt x="2857" y="61913"/>
                  </a:cubicBezTo>
                  <a:cubicBezTo>
                    <a:pt x="13335" y="61913"/>
                    <a:pt x="23813" y="61913"/>
                    <a:pt x="34290" y="61913"/>
                  </a:cubicBezTo>
                  <a:cubicBezTo>
                    <a:pt x="41910" y="61913"/>
                    <a:pt x="48577" y="61913"/>
                    <a:pt x="56198" y="61913"/>
                  </a:cubicBezTo>
                  <a:cubicBezTo>
                    <a:pt x="60960" y="61913"/>
                    <a:pt x="65723" y="61913"/>
                    <a:pt x="69532" y="61913"/>
                  </a:cubicBezTo>
                  <a:cubicBezTo>
                    <a:pt x="80010" y="60007"/>
                    <a:pt x="86677" y="55245"/>
                    <a:pt x="89535" y="44768"/>
                  </a:cubicBezTo>
                  <a:cubicBezTo>
                    <a:pt x="92393" y="35243"/>
                    <a:pt x="92393" y="25718"/>
                    <a:pt x="88582" y="17145"/>
                  </a:cubicBezTo>
                  <a:cubicBezTo>
                    <a:pt x="85725" y="6668"/>
                    <a:pt x="77152" y="0"/>
                    <a:pt x="6572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BE37831A-1810-3873-E243-F4A8D9B3375E}"/>
                </a:ext>
              </a:extLst>
            </p:cNvPr>
            <p:cNvSpPr/>
            <p:nvPr/>
          </p:nvSpPr>
          <p:spPr>
            <a:xfrm>
              <a:off x="9828587" y="3402679"/>
              <a:ext cx="76459" cy="36798"/>
            </a:xfrm>
            <a:custGeom>
              <a:avLst/>
              <a:gdLst>
                <a:gd name="connsiteX0" fmla="*/ 58362 w 76459"/>
                <a:gd name="connsiteY0" fmla="*/ 4413 h 36798"/>
                <a:gd name="connsiteX1" fmla="*/ 25025 w 76459"/>
                <a:gd name="connsiteY1" fmla="*/ 3461 h 36798"/>
                <a:gd name="connsiteX2" fmla="*/ 260 w 76459"/>
                <a:gd name="connsiteY2" fmla="*/ 34893 h 36798"/>
                <a:gd name="connsiteX3" fmla="*/ 2164 w 76459"/>
                <a:gd name="connsiteY3" fmla="*/ 36798 h 36798"/>
                <a:gd name="connsiteX4" fmla="*/ 37407 w 76459"/>
                <a:gd name="connsiteY4" fmla="*/ 36798 h 36798"/>
                <a:gd name="connsiteX5" fmla="*/ 73602 w 76459"/>
                <a:gd name="connsiteY5" fmla="*/ 36798 h 36798"/>
                <a:gd name="connsiteX6" fmla="*/ 76460 w 76459"/>
                <a:gd name="connsiteY6" fmla="*/ 33941 h 36798"/>
                <a:gd name="connsiteX7" fmla="*/ 75507 w 76459"/>
                <a:gd name="connsiteY7" fmla="*/ 28226 h 36798"/>
                <a:gd name="connsiteX8" fmla="*/ 58362 w 76459"/>
                <a:gd name="connsiteY8" fmla="*/ 4413 h 3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59" h="36798">
                  <a:moveTo>
                    <a:pt x="58362" y="4413"/>
                  </a:moveTo>
                  <a:cubicBezTo>
                    <a:pt x="47885" y="-1302"/>
                    <a:pt x="36455" y="-1302"/>
                    <a:pt x="25025" y="3461"/>
                  </a:cubicBezTo>
                  <a:cubicBezTo>
                    <a:pt x="10737" y="9176"/>
                    <a:pt x="4069" y="20606"/>
                    <a:pt x="260" y="34893"/>
                  </a:cubicBezTo>
                  <a:cubicBezTo>
                    <a:pt x="-693" y="36798"/>
                    <a:pt x="1212" y="36798"/>
                    <a:pt x="2164" y="36798"/>
                  </a:cubicBezTo>
                  <a:cubicBezTo>
                    <a:pt x="13594" y="36798"/>
                    <a:pt x="25977" y="36798"/>
                    <a:pt x="37407" y="36798"/>
                  </a:cubicBezTo>
                  <a:cubicBezTo>
                    <a:pt x="49789" y="36798"/>
                    <a:pt x="61219" y="36798"/>
                    <a:pt x="73602" y="36798"/>
                  </a:cubicBezTo>
                  <a:cubicBezTo>
                    <a:pt x="75507" y="36798"/>
                    <a:pt x="76460" y="35846"/>
                    <a:pt x="76460" y="33941"/>
                  </a:cubicBezTo>
                  <a:cubicBezTo>
                    <a:pt x="76460" y="32036"/>
                    <a:pt x="75507" y="30131"/>
                    <a:pt x="75507" y="28226"/>
                  </a:cubicBezTo>
                  <a:cubicBezTo>
                    <a:pt x="72650" y="17748"/>
                    <a:pt x="67887" y="9176"/>
                    <a:pt x="58362" y="4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EE32BBA1-F6F3-F728-8A66-4A23B91EDD4F}"/>
                </a:ext>
              </a:extLst>
            </p:cNvPr>
            <p:cNvSpPr/>
            <p:nvPr/>
          </p:nvSpPr>
          <p:spPr>
            <a:xfrm>
              <a:off x="9629775" y="3352800"/>
              <a:ext cx="84177" cy="51434"/>
            </a:xfrm>
            <a:custGeom>
              <a:avLst/>
              <a:gdLst>
                <a:gd name="connsiteX0" fmla="*/ 2857 w 84177"/>
                <a:gd name="connsiteY0" fmla="*/ 51435 h 51434"/>
                <a:gd name="connsiteX1" fmla="*/ 34290 w 84177"/>
                <a:gd name="connsiteY1" fmla="*/ 51435 h 51434"/>
                <a:gd name="connsiteX2" fmla="*/ 64770 w 84177"/>
                <a:gd name="connsiteY2" fmla="*/ 51435 h 51434"/>
                <a:gd name="connsiteX3" fmla="*/ 82868 w 84177"/>
                <a:gd name="connsiteY3" fmla="*/ 37147 h 51434"/>
                <a:gd name="connsiteX4" fmla="*/ 83820 w 84177"/>
                <a:gd name="connsiteY4" fmla="*/ 28575 h 51434"/>
                <a:gd name="connsiteX5" fmla="*/ 80963 w 84177"/>
                <a:gd name="connsiteY5" fmla="*/ 8572 h 51434"/>
                <a:gd name="connsiteX6" fmla="*/ 66675 w 84177"/>
                <a:gd name="connsiteY6" fmla="*/ 0 h 51434"/>
                <a:gd name="connsiteX7" fmla="*/ 2857 w 84177"/>
                <a:gd name="connsiteY7" fmla="*/ 0 h 51434"/>
                <a:gd name="connsiteX8" fmla="*/ 0 w 84177"/>
                <a:gd name="connsiteY8" fmla="*/ 2857 h 51434"/>
                <a:gd name="connsiteX9" fmla="*/ 0 w 84177"/>
                <a:gd name="connsiteY9" fmla="*/ 49530 h 51434"/>
                <a:gd name="connsiteX10" fmla="*/ 2857 w 84177"/>
                <a:gd name="connsiteY10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177" h="51434">
                  <a:moveTo>
                    <a:pt x="2857" y="51435"/>
                  </a:moveTo>
                  <a:cubicBezTo>
                    <a:pt x="13335" y="51435"/>
                    <a:pt x="23813" y="51435"/>
                    <a:pt x="34290" y="51435"/>
                  </a:cubicBezTo>
                  <a:cubicBezTo>
                    <a:pt x="44768" y="51435"/>
                    <a:pt x="54293" y="51435"/>
                    <a:pt x="64770" y="51435"/>
                  </a:cubicBezTo>
                  <a:cubicBezTo>
                    <a:pt x="74295" y="51435"/>
                    <a:pt x="80963" y="46672"/>
                    <a:pt x="82868" y="37147"/>
                  </a:cubicBezTo>
                  <a:cubicBezTo>
                    <a:pt x="83820" y="34290"/>
                    <a:pt x="83820" y="31432"/>
                    <a:pt x="83820" y="28575"/>
                  </a:cubicBezTo>
                  <a:cubicBezTo>
                    <a:pt x="84773" y="21907"/>
                    <a:pt x="83820" y="14288"/>
                    <a:pt x="80963" y="8572"/>
                  </a:cubicBezTo>
                  <a:cubicBezTo>
                    <a:pt x="78105" y="2857"/>
                    <a:pt x="73343" y="0"/>
                    <a:pt x="66675" y="0"/>
                  </a:cubicBezTo>
                  <a:cubicBezTo>
                    <a:pt x="45720" y="0"/>
                    <a:pt x="23813" y="0"/>
                    <a:pt x="2857" y="0"/>
                  </a:cubicBezTo>
                  <a:cubicBezTo>
                    <a:pt x="952" y="0"/>
                    <a:pt x="0" y="953"/>
                    <a:pt x="0" y="2857"/>
                  </a:cubicBezTo>
                  <a:cubicBezTo>
                    <a:pt x="0" y="18097"/>
                    <a:pt x="0" y="34290"/>
                    <a:pt x="0" y="49530"/>
                  </a:cubicBezTo>
                  <a:cubicBezTo>
                    <a:pt x="0" y="50482"/>
                    <a:pt x="0" y="51435"/>
                    <a:pt x="2857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C8D26299-9D1E-25B3-8C8C-0FC1F8F5033B}"/>
                </a:ext>
              </a:extLst>
            </p:cNvPr>
            <p:cNvSpPr/>
            <p:nvPr/>
          </p:nvSpPr>
          <p:spPr>
            <a:xfrm>
              <a:off x="9525000" y="3190875"/>
              <a:ext cx="476250" cy="476250"/>
            </a:xfrm>
            <a:custGeom>
              <a:avLst/>
              <a:gdLst>
                <a:gd name="connsiteX0" fmla="*/ 238125 w 476250"/>
                <a:gd name="connsiteY0" fmla="*/ 0 h 476250"/>
                <a:gd name="connsiteX1" fmla="*/ 238125 w 476250"/>
                <a:gd name="connsiteY1" fmla="*/ 0 h 476250"/>
                <a:gd name="connsiteX2" fmla="*/ 0 w 476250"/>
                <a:gd name="connsiteY2" fmla="*/ 238125 h 476250"/>
                <a:gd name="connsiteX3" fmla="*/ 0 w 476250"/>
                <a:gd name="connsiteY3" fmla="*/ 238125 h 476250"/>
                <a:gd name="connsiteX4" fmla="*/ 238125 w 476250"/>
                <a:gd name="connsiteY4" fmla="*/ 476250 h 476250"/>
                <a:gd name="connsiteX5" fmla="*/ 238125 w 476250"/>
                <a:gd name="connsiteY5" fmla="*/ 476250 h 476250"/>
                <a:gd name="connsiteX6" fmla="*/ 476250 w 476250"/>
                <a:gd name="connsiteY6" fmla="*/ 238125 h 476250"/>
                <a:gd name="connsiteX7" fmla="*/ 476250 w 476250"/>
                <a:gd name="connsiteY7" fmla="*/ 238125 h 476250"/>
                <a:gd name="connsiteX8" fmla="*/ 238125 w 476250"/>
                <a:gd name="connsiteY8" fmla="*/ 0 h 476250"/>
                <a:gd name="connsiteX9" fmla="*/ 294323 w 476250"/>
                <a:gd name="connsiteY9" fmla="*/ 136208 h 476250"/>
                <a:gd name="connsiteX10" fmla="*/ 297180 w 476250"/>
                <a:gd name="connsiteY10" fmla="*/ 133350 h 476250"/>
                <a:gd name="connsiteX11" fmla="*/ 386715 w 476250"/>
                <a:gd name="connsiteY11" fmla="*/ 133350 h 476250"/>
                <a:gd name="connsiteX12" fmla="*/ 388620 w 476250"/>
                <a:gd name="connsiteY12" fmla="*/ 135255 h 476250"/>
                <a:gd name="connsiteX13" fmla="*/ 388620 w 476250"/>
                <a:gd name="connsiteY13" fmla="*/ 158115 h 476250"/>
                <a:gd name="connsiteX14" fmla="*/ 385763 w 476250"/>
                <a:gd name="connsiteY14" fmla="*/ 160020 h 476250"/>
                <a:gd name="connsiteX15" fmla="*/ 297180 w 476250"/>
                <a:gd name="connsiteY15" fmla="*/ 160020 h 476250"/>
                <a:gd name="connsiteX16" fmla="*/ 294323 w 476250"/>
                <a:gd name="connsiteY16" fmla="*/ 157163 h 476250"/>
                <a:gd name="connsiteX17" fmla="*/ 294323 w 476250"/>
                <a:gd name="connsiteY17" fmla="*/ 136208 h 476250"/>
                <a:gd name="connsiteX18" fmla="*/ 244793 w 476250"/>
                <a:gd name="connsiteY18" fmla="*/ 289560 h 476250"/>
                <a:gd name="connsiteX19" fmla="*/ 240030 w 476250"/>
                <a:gd name="connsiteY19" fmla="*/ 311468 h 476250"/>
                <a:gd name="connsiteX20" fmla="*/ 206693 w 476250"/>
                <a:gd name="connsiteY20" fmla="*/ 343853 h 476250"/>
                <a:gd name="connsiteX21" fmla="*/ 172402 w 476250"/>
                <a:gd name="connsiteY21" fmla="*/ 350520 h 476250"/>
                <a:gd name="connsiteX22" fmla="*/ 56198 w 476250"/>
                <a:gd name="connsiteY22" fmla="*/ 350520 h 476250"/>
                <a:gd name="connsiteX23" fmla="*/ 52388 w 476250"/>
                <a:gd name="connsiteY23" fmla="*/ 347663 h 476250"/>
                <a:gd name="connsiteX24" fmla="*/ 52388 w 476250"/>
                <a:gd name="connsiteY24" fmla="*/ 123825 h 476250"/>
                <a:gd name="connsiteX25" fmla="*/ 55245 w 476250"/>
                <a:gd name="connsiteY25" fmla="*/ 120968 h 476250"/>
                <a:gd name="connsiteX26" fmla="*/ 175260 w 476250"/>
                <a:gd name="connsiteY26" fmla="*/ 120968 h 476250"/>
                <a:gd name="connsiteX27" fmla="*/ 219075 w 476250"/>
                <a:gd name="connsiteY27" fmla="*/ 136208 h 476250"/>
                <a:gd name="connsiteX28" fmla="*/ 236220 w 476250"/>
                <a:gd name="connsiteY28" fmla="*/ 166688 h 476250"/>
                <a:gd name="connsiteX29" fmla="*/ 236220 w 476250"/>
                <a:gd name="connsiteY29" fmla="*/ 193358 h 476250"/>
                <a:gd name="connsiteX30" fmla="*/ 204788 w 476250"/>
                <a:gd name="connsiteY30" fmla="*/ 223838 h 476250"/>
                <a:gd name="connsiteX31" fmla="*/ 203835 w 476250"/>
                <a:gd name="connsiteY31" fmla="*/ 223838 h 476250"/>
                <a:gd name="connsiteX32" fmla="*/ 202882 w 476250"/>
                <a:gd name="connsiteY32" fmla="*/ 224790 h 476250"/>
                <a:gd name="connsiteX33" fmla="*/ 208598 w 476250"/>
                <a:gd name="connsiteY33" fmla="*/ 225743 h 476250"/>
                <a:gd name="connsiteX34" fmla="*/ 240030 w 476250"/>
                <a:gd name="connsiteY34" fmla="*/ 250508 h 476250"/>
                <a:gd name="connsiteX35" fmla="*/ 244793 w 476250"/>
                <a:gd name="connsiteY35" fmla="*/ 289560 h 476250"/>
                <a:gd name="connsiteX36" fmla="*/ 423863 w 476250"/>
                <a:gd name="connsiteY36" fmla="*/ 276225 h 476250"/>
                <a:gd name="connsiteX37" fmla="*/ 421005 w 476250"/>
                <a:gd name="connsiteY37" fmla="*/ 279083 h 476250"/>
                <a:gd name="connsiteX38" fmla="*/ 363855 w 476250"/>
                <a:gd name="connsiteY38" fmla="*/ 279083 h 476250"/>
                <a:gd name="connsiteX39" fmla="*/ 307657 w 476250"/>
                <a:gd name="connsiteY39" fmla="*/ 279083 h 476250"/>
                <a:gd name="connsiteX40" fmla="*/ 303848 w 476250"/>
                <a:gd name="connsiteY40" fmla="*/ 282893 h 476250"/>
                <a:gd name="connsiteX41" fmla="*/ 307657 w 476250"/>
                <a:gd name="connsiteY41" fmla="*/ 299085 h 476250"/>
                <a:gd name="connsiteX42" fmla="*/ 329565 w 476250"/>
                <a:gd name="connsiteY42" fmla="*/ 318135 h 476250"/>
                <a:gd name="connsiteX43" fmla="*/ 364807 w 476250"/>
                <a:gd name="connsiteY43" fmla="*/ 317183 h 476250"/>
                <a:gd name="connsiteX44" fmla="*/ 381952 w 476250"/>
                <a:gd name="connsiteY44" fmla="*/ 298133 h 476250"/>
                <a:gd name="connsiteX45" fmla="*/ 384810 w 476250"/>
                <a:gd name="connsiteY45" fmla="*/ 296228 h 476250"/>
                <a:gd name="connsiteX46" fmla="*/ 420052 w 476250"/>
                <a:gd name="connsiteY46" fmla="*/ 296228 h 476250"/>
                <a:gd name="connsiteX47" fmla="*/ 421957 w 476250"/>
                <a:gd name="connsiteY47" fmla="*/ 299085 h 476250"/>
                <a:gd name="connsiteX48" fmla="*/ 389573 w 476250"/>
                <a:gd name="connsiteY48" fmla="*/ 348615 h 476250"/>
                <a:gd name="connsiteX49" fmla="*/ 351473 w 476250"/>
                <a:gd name="connsiteY49" fmla="*/ 357188 h 476250"/>
                <a:gd name="connsiteX50" fmla="*/ 310515 w 476250"/>
                <a:gd name="connsiteY50" fmla="*/ 352425 h 476250"/>
                <a:gd name="connsiteX51" fmla="*/ 260032 w 476250"/>
                <a:gd name="connsiteY51" fmla="*/ 299085 h 476250"/>
                <a:gd name="connsiteX52" fmla="*/ 256223 w 476250"/>
                <a:gd name="connsiteY52" fmla="*/ 268605 h 476250"/>
                <a:gd name="connsiteX53" fmla="*/ 280035 w 476250"/>
                <a:gd name="connsiteY53" fmla="*/ 206693 h 476250"/>
                <a:gd name="connsiteX54" fmla="*/ 320993 w 476250"/>
                <a:gd name="connsiteY54" fmla="*/ 183833 h 476250"/>
                <a:gd name="connsiteX55" fmla="*/ 369570 w 476250"/>
                <a:gd name="connsiteY55" fmla="*/ 183833 h 476250"/>
                <a:gd name="connsiteX56" fmla="*/ 417195 w 476250"/>
                <a:gd name="connsiteY56" fmla="*/ 225743 h 476250"/>
                <a:gd name="connsiteX57" fmla="*/ 423863 w 476250"/>
                <a:gd name="connsiteY57" fmla="*/ 257175 h 476250"/>
                <a:gd name="connsiteX58" fmla="*/ 423863 w 476250"/>
                <a:gd name="connsiteY58" fmla="*/ 2762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76250" h="476250">
                  <a:moveTo>
                    <a:pt x="238125" y="0"/>
                  </a:moveTo>
                  <a:lnTo>
                    <a:pt x="238125" y="0"/>
                  </a:lnTo>
                  <a:cubicBezTo>
                    <a:pt x="106680" y="0"/>
                    <a:pt x="0" y="106680"/>
                    <a:pt x="0" y="238125"/>
                  </a:cubicBezTo>
                  <a:lnTo>
                    <a:pt x="0" y="238125"/>
                  </a:lnTo>
                  <a:cubicBezTo>
                    <a:pt x="0" y="369570"/>
                    <a:pt x="106680" y="476250"/>
                    <a:pt x="238125" y="476250"/>
                  </a:cubicBezTo>
                  <a:lnTo>
                    <a:pt x="238125" y="476250"/>
                  </a:lnTo>
                  <a:cubicBezTo>
                    <a:pt x="369570" y="476250"/>
                    <a:pt x="476250" y="369570"/>
                    <a:pt x="476250" y="238125"/>
                  </a:cubicBez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lose/>
                  <a:moveTo>
                    <a:pt x="294323" y="136208"/>
                  </a:moveTo>
                  <a:cubicBezTo>
                    <a:pt x="294323" y="134303"/>
                    <a:pt x="295275" y="133350"/>
                    <a:pt x="297180" y="133350"/>
                  </a:cubicBezTo>
                  <a:cubicBezTo>
                    <a:pt x="326707" y="133350"/>
                    <a:pt x="357188" y="133350"/>
                    <a:pt x="386715" y="133350"/>
                  </a:cubicBezTo>
                  <a:cubicBezTo>
                    <a:pt x="388620" y="133350"/>
                    <a:pt x="389573" y="133350"/>
                    <a:pt x="388620" y="135255"/>
                  </a:cubicBezTo>
                  <a:cubicBezTo>
                    <a:pt x="388620" y="142875"/>
                    <a:pt x="388620" y="150495"/>
                    <a:pt x="388620" y="158115"/>
                  </a:cubicBezTo>
                  <a:cubicBezTo>
                    <a:pt x="388620" y="160020"/>
                    <a:pt x="387668" y="160020"/>
                    <a:pt x="385763" y="160020"/>
                  </a:cubicBezTo>
                  <a:cubicBezTo>
                    <a:pt x="370523" y="160020"/>
                    <a:pt x="311468" y="160020"/>
                    <a:pt x="297180" y="160020"/>
                  </a:cubicBezTo>
                  <a:cubicBezTo>
                    <a:pt x="295275" y="160020"/>
                    <a:pt x="294323" y="159068"/>
                    <a:pt x="294323" y="157163"/>
                  </a:cubicBezTo>
                  <a:cubicBezTo>
                    <a:pt x="294323" y="151448"/>
                    <a:pt x="294323" y="143828"/>
                    <a:pt x="294323" y="136208"/>
                  </a:cubicBezTo>
                  <a:close/>
                  <a:moveTo>
                    <a:pt x="244793" y="289560"/>
                  </a:moveTo>
                  <a:cubicBezTo>
                    <a:pt x="243840" y="297180"/>
                    <a:pt x="242888" y="304800"/>
                    <a:pt x="240030" y="311468"/>
                  </a:cubicBezTo>
                  <a:cubicBezTo>
                    <a:pt x="233363" y="327660"/>
                    <a:pt x="221932" y="338138"/>
                    <a:pt x="206693" y="343853"/>
                  </a:cubicBezTo>
                  <a:cubicBezTo>
                    <a:pt x="196215" y="348615"/>
                    <a:pt x="184785" y="350520"/>
                    <a:pt x="172402" y="350520"/>
                  </a:cubicBezTo>
                  <a:cubicBezTo>
                    <a:pt x="133350" y="350520"/>
                    <a:pt x="94298" y="350520"/>
                    <a:pt x="56198" y="350520"/>
                  </a:cubicBezTo>
                  <a:cubicBezTo>
                    <a:pt x="52388" y="350520"/>
                    <a:pt x="52388" y="350520"/>
                    <a:pt x="52388" y="347663"/>
                  </a:cubicBezTo>
                  <a:cubicBezTo>
                    <a:pt x="52388" y="273368"/>
                    <a:pt x="52388" y="198120"/>
                    <a:pt x="52388" y="123825"/>
                  </a:cubicBezTo>
                  <a:cubicBezTo>
                    <a:pt x="52388" y="121920"/>
                    <a:pt x="52388" y="120968"/>
                    <a:pt x="55245" y="120968"/>
                  </a:cubicBezTo>
                  <a:cubicBezTo>
                    <a:pt x="95250" y="120968"/>
                    <a:pt x="135255" y="120968"/>
                    <a:pt x="175260" y="120968"/>
                  </a:cubicBezTo>
                  <a:cubicBezTo>
                    <a:pt x="191452" y="120968"/>
                    <a:pt x="206693" y="125730"/>
                    <a:pt x="219075" y="136208"/>
                  </a:cubicBezTo>
                  <a:cubicBezTo>
                    <a:pt x="228600" y="144780"/>
                    <a:pt x="233363" y="155258"/>
                    <a:pt x="236220" y="166688"/>
                  </a:cubicBezTo>
                  <a:cubicBezTo>
                    <a:pt x="238125" y="175260"/>
                    <a:pt x="238125" y="184785"/>
                    <a:pt x="236220" y="193358"/>
                  </a:cubicBezTo>
                  <a:cubicBezTo>
                    <a:pt x="232410" y="210503"/>
                    <a:pt x="221932" y="220028"/>
                    <a:pt x="204788" y="223838"/>
                  </a:cubicBezTo>
                  <a:cubicBezTo>
                    <a:pt x="204788" y="223838"/>
                    <a:pt x="203835" y="223838"/>
                    <a:pt x="203835" y="223838"/>
                  </a:cubicBezTo>
                  <a:cubicBezTo>
                    <a:pt x="203835" y="223838"/>
                    <a:pt x="203835" y="223838"/>
                    <a:pt x="202882" y="224790"/>
                  </a:cubicBezTo>
                  <a:cubicBezTo>
                    <a:pt x="204788" y="225743"/>
                    <a:pt x="206693" y="224790"/>
                    <a:pt x="208598" y="225743"/>
                  </a:cubicBezTo>
                  <a:cubicBezTo>
                    <a:pt x="223838" y="227648"/>
                    <a:pt x="234315" y="237173"/>
                    <a:pt x="240030" y="250508"/>
                  </a:cubicBezTo>
                  <a:cubicBezTo>
                    <a:pt x="244793" y="263843"/>
                    <a:pt x="245745" y="276225"/>
                    <a:pt x="244793" y="289560"/>
                  </a:cubicBezTo>
                  <a:close/>
                  <a:moveTo>
                    <a:pt x="423863" y="276225"/>
                  </a:moveTo>
                  <a:cubicBezTo>
                    <a:pt x="423863" y="278130"/>
                    <a:pt x="422910" y="279083"/>
                    <a:pt x="421005" y="279083"/>
                  </a:cubicBezTo>
                  <a:cubicBezTo>
                    <a:pt x="401955" y="279083"/>
                    <a:pt x="382905" y="279083"/>
                    <a:pt x="363855" y="279083"/>
                  </a:cubicBezTo>
                  <a:cubicBezTo>
                    <a:pt x="344805" y="279083"/>
                    <a:pt x="326707" y="279083"/>
                    <a:pt x="307657" y="279083"/>
                  </a:cubicBezTo>
                  <a:cubicBezTo>
                    <a:pt x="303848" y="279083"/>
                    <a:pt x="303848" y="279083"/>
                    <a:pt x="303848" y="282893"/>
                  </a:cubicBezTo>
                  <a:cubicBezTo>
                    <a:pt x="304800" y="288608"/>
                    <a:pt x="304800" y="294323"/>
                    <a:pt x="307657" y="299085"/>
                  </a:cubicBezTo>
                  <a:cubicBezTo>
                    <a:pt x="312420" y="308610"/>
                    <a:pt x="320040" y="315278"/>
                    <a:pt x="329565" y="318135"/>
                  </a:cubicBezTo>
                  <a:cubicBezTo>
                    <a:pt x="341948" y="321945"/>
                    <a:pt x="353377" y="320993"/>
                    <a:pt x="364807" y="317183"/>
                  </a:cubicBezTo>
                  <a:cubicBezTo>
                    <a:pt x="374332" y="314325"/>
                    <a:pt x="380048" y="307658"/>
                    <a:pt x="381952" y="298133"/>
                  </a:cubicBezTo>
                  <a:cubicBezTo>
                    <a:pt x="381952" y="296228"/>
                    <a:pt x="382905" y="296228"/>
                    <a:pt x="384810" y="296228"/>
                  </a:cubicBezTo>
                  <a:cubicBezTo>
                    <a:pt x="396240" y="296228"/>
                    <a:pt x="408623" y="296228"/>
                    <a:pt x="420052" y="296228"/>
                  </a:cubicBezTo>
                  <a:cubicBezTo>
                    <a:pt x="421957" y="296228"/>
                    <a:pt x="421957" y="297180"/>
                    <a:pt x="421957" y="299085"/>
                  </a:cubicBezTo>
                  <a:cubicBezTo>
                    <a:pt x="421005" y="321945"/>
                    <a:pt x="410527" y="339090"/>
                    <a:pt x="389573" y="348615"/>
                  </a:cubicBezTo>
                  <a:cubicBezTo>
                    <a:pt x="377190" y="354330"/>
                    <a:pt x="364807" y="356235"/>
                    <a:pt x="351473" y="357188"/>
                  </a:cubicBezTo>
                  <a:cubicBezTo>
                    <a:pt x="337185" y="358140"/>
                    <a:pt x="323850" y="357188"/>
                    <a:pt x="310515" y="352425"/>
                  </a:cubicBezTo>
                  <a:cubicBezTo>
                    <a:pt x="283845" y="343853"/>
                    <a:pt x="267652" y="325755"/>
                    <a:pt x="260032" y="299085"/>
                  </a:cubicBezTo>
                  <a:cubicBezTo>
                    <a:pt x="257175" y="288608"/>
                    <a:pt x="255270" y="279083"/>
                    <a:pt x="256223" y="268605"/>
                  </a:cubicBezTo>
                  <a:cubicBezTo>
                    <a:pt x="257175" y="245745"/>
                    <a:pt x="263843" y="223838"/>
                    <a:pt x="280035" y="206693"/>
                  </a:cubicBezTo>
                  <a:cubicBezTo>
                    <a:pt x="291465" y="194310"/>
                    <a:pt x="304800" y="186690"/>
                    <a:pt x="320993" y="183833"/>
                  </a:cubicBezTo>
                  <a:cubicBezTo>
                    <a:pt x="337185" y="180023"/>
                    <a:pt x="353377" y="180023"/>
                    <a:pt x="369570" y="183833"/>
                  </a:cubicBezTo>
                  <a:cubicBezTo>
                    <a:pt x="392430" y="189548"/>
                    <a:pt x="408623" y="203835"/>
                    <a:pt x="417195" y="225743"/>
                  </a:cubicBezTo>
                  <a:cubicBezTo>
                    <a:pt x="421005" y="236220"/>
                    <a:pt x="423863" y="246698"/>
                    <a:pt x="423863" y="257175"/>
                  </a:cubicBezTo>
                  <a:cubicBezTo>
                    <a:pt x="423863" y="262890"/>
                    <a:pt x="423863" y="269558"/>
                    <a:pt x="423863" y="276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7" name="Gráfico 58">
            <a:extLst>
              <a:ext uri="{FF2B5EF4-FFF2-40B4-BE49-F238E27FC236}">
                <a16:creationId xmlns:a16="http://schemas.microsoft.com/office/drawing/2014/main" id="{E5298C1E-80E1-B1E5-51DD-67587B923685}"/>
              </a:ext>
            </a:extLst>
          </p:cNvPr>
          <p:cNvSpPr/>
          <p:nvPr/>
        </p:nvSpPr>
        <p:spPr>
          <a:xfrm>
            <a:off x="11096452" y="6199751"/>
            <a:ext cx="269621" cy="269621"/>
          </a:xfrm>
          <a:custGeom>
            <a:avLst/>
            <a:gdLst>
              <a:gd name="connsiteX0" fmla="*/ 238125 w 476250"/>
              <a:gd name="connsiteY0" fmla="*/ 0 h 476250"/>
              <a:gd name="connsiteX1" fmla="*/ 238125 w 476250"/>
              <a:gd name="connsiteY1" fmla="*/ 0 h 476250"/>
              <a:gd name="connsiteX2" fmla="*/ 0 w 476250"/>
              <a:gd name="connsiteY2" fmla="*/ 238125 h 476250"/>
              <a:gd name="connsiteX3" fmla="*/ 0 w 476250"/>
              <a:gd name="connsiteY3" fmla="*/ 238125 h 476250"/>
              <a:gd name="connsiteX4" fmla="*/ 238125 w 476250"/>
              <a:gd name="connsiteY4" fmla="*/ 476250 h 476250"/>
              <a:gd name="connsiteX5" fmla="*/ 238125 w 476250"/>
              <a:gd name="connsiteY5" fmla="*/ 476250 h 476250"/>
              <a:gd name="connsiteX6" fmla="*/ 476250 w 476250"/>
              <a:gd name="connsiteY6" fmla="*/ 238125 h 476250"/>
              <a:gd name="connsiteX7" fmla="*/ 476250 w 476250"/>
              <a:gd name="connsiteY7" fmla="*/ 238125 h 476250"/>
              <a:gd name="connsiteX8" fmla="*/ 238125 w 476250"/>
              <a:gd name="connsiteY8" fmla="*/ 0 h 476250"/>
              <a:gd name="connsiteX9" fmla="*/ 158115 w 476250"/>
              <a:gd name="connsiteY9" fmla="*/ 381000 h 476250"/>
              <a:gd name="connsiteX10" fmla="*/ 93345 w 476250"/>
              <a:gd name="connsiteY10" fmla="*/ 381000 h 476250"/>
              <a:gd name="connsiteX11" fmla="*/ 93345 w 476250"/>
              <a:gd name="connsiteY11" fmla="*/ 190500 h 476250"/>
              <a:gd name="connsiteX12" fmla="*/ 158115 w 476250"/>
              <a:gd name="connsiteY12" fmla="*/ 190500 h 476250"/>
              <a:gd name="connsiteX13" fmla="*/ 158115 w 476250"/>
              <a:gd name="connsiteY13" fmla="*/ 381000 h 476250"/>
              <a:gd name="connsiteX14" fmla="*/ 125730 w 476250"/>
              <a:gd name="connsiteY14" fmla="*/ 162878 h 476250"/>
              <a:gd name="connsiteX15" fmla="*/ 91440 w 476250"/>
              <a:gd name="connsiteY15" fmla="*/ 130493 h 476250"/>
              <a:gd name="connsiteX16" fmla="*/ 125730 w 476250"/>
              <a:gd name="connsiteY16" fmla="*/ 98108 h 476250"/>
              <a:gd name="connsiteX17" fmla="*/ 160020 w 476250"/>
              <a:gd name="connsiteY17" fmla="*/ 130493 h 476250"/>
              <a:gd name="connsiteX18" fmla="*/ 125730 w 476250"/>
              <a:gd name="connsiteY18" fmla="*/ 162878 h 476250"/>
              <a:gd name="connsiteX19" fmla="*/ 385763 w 476250"/>
              <a:gd name="connsiteY19" fmla="*/ 338138 h 476250"/>
              <a:gd name="connsiteX20" fmla="*/ 385763 w 476250"/>
              <a:gd name="connsiteY20" fmla="*/ 381000 h 476250"/>
              <a:gd name="connsiteX21" fmla="*/ 323850 w 476250"/>
              <a:gd name="connsiteY21" fmla="*/ 381000 h 476250"/>
              <a:gd name="connsiteX22" fmla="*/ 323850 w 476250"/>
              <a:gd name="connsiteY22" fmla="*/ 335280 h 476250"/>
              <a:gd name="connsiteX23" fmla="*/ 323850 w 476250"/>
              <a:gd name="connsiteY23" fmla="*/ 281940 h 476250"/>
              <a:gd name="connsiteX24" fmla="*/ 288608 w 476250"/>
              <a:gd name="connsiteY24" fmla="*/ 237173 h 476250"/>
              <a:gd name="connsiteX25" fmla="*/ 269558 w 476250"/>
              <a:gd name="connsiteY25" fmla="*/ 243840 h 476250"/>
              <a:gd name="connsiteX26" fmla="*/ 257175 w 476250"/>
              <a:gd name="connsiteY26" fmla="*/ 269558 h 476250"/>
              <a:gd name="connsiteX27" fmla="*/ 257175 w 476250"/>
              <a:gd name="connsiteY27" fmla="*/ 381000 h 476250"/>
              <a:gd name="connsiteX28" fmla="*/ 192405 w 476250"/>
              <a:gd name="connsiteY28" fmla="*/ 381000 h 476250"/>
              <a:gd name="connsiteX29" fmla="*/ 192405 w 476250"/>
              <a:gd name="connsiteY29" fmla="*/ 190500 h 476250"/>
              <a:gd name="connsiteX30" fmla="*/ 257175 w 476250"/>
              <a:gd name="connsiteY30" fmla="*/ 190500 h 476250"/>
              <a:gd name="connsiteX31" fmla="*/ 257175 w 476250"/>
              <a:gd name="connsiteY31" fmla="*/ 217170 h 476250"/>
              <a:gd name="connsiteX32" fmla="*/ 319088 w 476250"/>
              <a:gd name="connsiteY32" fmla="*/ 185738 h 476250"/>
              <a:gd name="connsiteX33" fmla="*/ 386715 w 476250"/>
              <a:gd name="connsiteY33" fmla="*/ 281940 h 476250"/>
              <a:gd name="connsiteX34" fmla="*/ 386715 w 476250"/>
              <a:gd name="connsiteY34" fmla="*/ 33813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6250" h="476250">
                <a:moveTo>
                  <a:pt x="238125" y="0"/>
                </a:moveTo>
                <a:lnTo>
                  <a:pt x="238125" y="0"/>
                </a:lnTo>
                <a:cubicBezTo>
                  <a:pt x="106680" y="0"/>
                  <a:pt x="0" y="106680"/>
                  <a:pt x="0" y="238125"/>
                </a:cubicBezTo>
                <a:lnTo>
                  <a:pt x="0" y="238125"/>
                </a:lnTo>
                <a:cubicBezTo>
                  <a:pt x="0" y="369570"/>
                  <a:pt x="106680" y="476250"/>
                  <a:pt x="238125" y="476250"/>
                </a:cubicBezTo>
                <a:lnTo>
                  <a:pt x="238125" y="476250"/>
                </a:lnTo>
                <a:cubicBezTo>
                  <a:pt x="369570" y="476250"/>
                  <a:pt x="476250" y="369570"/>
                  <a:pt x="476250" y="238125"/>
                </a:cubicBezTo>
                <a:lnTo>
                  <a:pt x="476250" y="238125"/>
                </a:lnTo>
                <a:cubicBezTo>
                  <a:pt x="476250" y="106680"/>
                  <a:pt x="369570" y="0"/>
                  <a:pt x="238125" y="0"/>
                </a:cubicBezTo>
                <a:close/>
                <a:moveTo>
                  <a:pt x="158115" y="381000"/>
                </a:moveTo>
                <a:lnTo>
                  <a:pt x="93345" y="381000"/>
                </a:lnTo>
                <a:lnTo>
                  <a:pt x="93345" y="190500"/>
                </a:lnTo>
                <a:lnTo>
                  <a:pt x="158115" y="190500"/>
                </a:lnTo>
                <a:lnTo>
                  <a:pt x="158115" y="381000"/>
                </a:lnTo>
                <a:close/>
                <a:moveTo>
                  <a:pt x="125730" y="162878"/>
                </a:moveTo>
                <a:cubicBezTo>
                  <a:pt x="106680" y="162878"/>
                  <a:pt x="91440" y="148590"/>
                  <a:pt x="91440" y="130493"/>
                </a:cubicBezTo>
                <a:cubicBezTo>
                  <a:pt x="91440" y="112395"/>
                  <a:pt x="106680" y="98108"/>
                  <a:pt x="125730" y="98108"/>
                </a:cubicBezTo>
                <a:cubicBezTo>
                  <a:pt x="144780" y="98108"/>
                  <a:pt x="160020" y="112395"/>
                  <a:pt x="160020" y="130493"/>
                </a:cubicBezTo>
                <a:cubicBezTo>
                  <a:pt x="160020" y="148590"/>
                  <a:pt x="144780" y="162878"/>
                  <a:pt x="125730" y="162878"/>
                </a:cubicBezTo>
                <a:close/>
                <a:moveTo>
                  <a:pt x="385763" y="338138"/>
                </a:moveTo>
                <a:lnTo>
                  <a:pt x="385763" y="381000"/>
                </a:lnTo>
                <a:lnTo>
                  <a:pt x="323850" y="381000"/>
                </a:lnTo>
                <a:lnTo>
                  <a:pt x="323850" y="335280"/>
                </a:lnTo>
                <a:lnTo>
                  <a:pt x="323850" y="281940"/>
                </a:lnTo>
                <a:cubicBezTo>
                  <a:pt x="323850" y="257175"/>
                  <a:pt x="308610" y="237173"/>
                  <a:pt x="288608" y="237173"/>
                </a:cubicBezTo>
                <a:cubicBezTo>
                  <a:pt x="281940" y="237173"/>
                  <a:pt x="275273" y="240030"/>
                  <a:pt x="269558" y="243840"/>
                </a:cubicBezTo>
                <a:cubicBezTo>
                  <a:pt x="260985" y="249555"/>
                  <a:pt x="257175" y="259080"/>
                  <a:pt x="257175" y="269558"/>
                </a:cubicBezTo>
                <a:lnTo>
                  <a:pt x="257175" y="381000"/>
                </a:lnTo>
                <a:lnTo>
                  <a:pt x="192405" y="381000"/>
                </a:lnTo>
                <a:lnTo>
                  <a:pt x="192405" y="190500"/>
                </a:lnTo>
                <a:lnTo>
                  <a:pt x="257175" y="190500"/>
                </a:lnTo>
                <a:lnTo>
                  <a:pt x="257175" y="217170"/>
                </a:lnTo>
                <a:cubicBezTo>
                  <a:pt x="271463" y="197168"/>
                  <a:pt x="296228" y="183833"/>
                  <a:pt x="319088" y="185738"/>
                </a:cubicBezTo>
                <a:cubicBezTo>
                  <a:pt x="357188" y="187643"/>
                  <a:pt x="387668" y="229553"/>
                  <a:pt x="386715" y="281940"/>
                </a:cubicBezTo>
                <a:lnTo>
                  <a:pt x="386715" y="33813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F566978-EF3D-B5BD-12AE-CDE8D49AA34A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F41F01-AD5B-69AD-17A3-9614005A8500}"/>
              </a:ext>
            </a:extLst>
          </p:cNvPr>
          <p:cNvSpPr txBox="1"/>
          <p:nvPr/>
        </p:nvSpPr>
        <p:spPr>
          <a:xfrm>
            <a:off x="6577915" y="6203756"/>
            <a:ext cx="415370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pt-BR" sz="1100" dirty="0">
                <a:solidFill>
                  <a:schemeClr val="bg1"/>
                </a:solidFill>
              </a:rPr>
              <a:t>Lorem ipsum dolor sit amet, consectetuer adipiscing </a:t>
            </a:r>
            <a:r>
              <a:rPr lang="pt-BR" sz="1100" dirty="0" err="1">
                <a:solidFill>
                  <a:schemeClr val="bg1"/>
                </a:solidFill>
              </a:rPr>
              <a:t>elit</a:t>
            </a:r>
            <a:r>
              <a:rPr lang="pt-B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5AE54A-A7E2-D3BE-41FF-A32C5BD0E47B}"/>
              </a:ext>
            </a:extLst>
          </p:cNvPr>
          <p:cNvSpPr txBox="1"/>
          <p:nvPr/>
        </p:nvSpPr>
        <p:spPr>
          <a:xfrm rot="16200000">
            <a:off x="-216222" y="5630362"/>
            <a:ext cx="134684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400" dirty="0" err="1"/>
              <a:t>Lorem</a:t>
            </a:r>
            <a:r>
              <a:rPr lang="pt-BR" sz="1400" dirty="0"/>
              <a:t> ipsum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7EE1D91-0CD3-0F03-D4DB-7202C993FD21}"/>
              </a:ext>
            </a:extLst>
          </p:cNvPr>
          <p:cNvGrpSpPr/>
          <p:nvPr/>
        </p:nvGrpSpPr>
        <p:grpSpPr>
          <a:xfrm>
            <a:off x="4332513" y="1829517"/>
            <a:ext cx="3526975" cy="3519503"/>
            <a:chOff x="6978466" y="1669248"/>
            <a:chExt cx="3526975" cy="3519503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098981E-72E8-4D2A-5E1C-E3277FE1924C}"/>
                </a:ext>
              </a:extLst>
            </p:cNvPr>
            <p:cNvSpPr/>
            <p:nvPr/>
          </p:nvSpPr>
          <p:spPr>
            <a:xfrm>
              <a:off x="6979920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CE591919-FA81-5E08-5297-E9408958C1CB}"/>
                </a:ext>
              </a:extLst>
            </p:cNvPr>
            <p:cNvSpPr/>
            <p:nvPr/>
          </p:nvSpPr>
          <p:spPr>
            <a:xfrm rot="16200000">
              <a:off x="6979921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7F532D3F-7A32-87AD-AFF0-885D01C4F7F7}"/>
                </a:ext>
              </a:extLst>
            </p:cNvPr>
            <p:cNvSpPr/>
            <p:nvPr/>
          </p:nvSpPr>
          <p:spPr>
            <a:xfrm flipH="1">
              <a:off x="9793719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DC3B13BA-9393-CEFB-E91E-8D5165E6DFED}"/>
                </a:ext>
              </a:extLst>
            </p:cNvPr>
            <p:cNvSpPr/>
            <p:nvPr/>
          </p:nvSpPr>
          <p:spPr>
            <a:xfrm rot="5400000" flipH="1">
              <a:off x="9793720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1519AC2-5EC3-B17B-119C-8FD3350BF5D4}"/>
              </a:ext>
            </a:extLst>
          </p:cNvPr>
          <p:cNvSpPr txBox="1"/>
          <p:nvPr/>
        </p:nvSpPr>
        <p:spPr>
          <a:xfrm>
            <a:off x="2227240" y="494113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Sobre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AF63B27-D496-7841-8A76-66C155D7D9E1}"/>
              </a:ext>
            </a:extLst>
          </p:cNvPr>
          <p:cNvSpPr txBox="1"/>
          <p:nvPr/>
        </p:nvSpPr>
        <p:spPr>
          <a:xfrm>
            <a:off x="4633824" y="494113"/>
            <a:ext cx="9236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Missão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11A76A9-9F6C-DBEB-FE82-AE443DB82CED}"/>
              </a:ext>
            </a:extLst>
          </p:cNvPr>
          <p:cNvSpPr txBox="1"/>
          <p:nvPr/>
        </p:nvSpPr>
        <p:spPr>
          <a:xfrm>
            <a:off x="7144603" y="494113"/>
            <a:ext cx="9525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Galeria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4F664DF-CD96-C6A8-9A7C-C5ED8F81E605}"/>
              </a:ext>
            </a:extLst>
          </p:cNvPr>
          <p:cNvSpPr txBox="1"/>
          <p:nvPr/>
        </p:nvSpPr>
        <p:spPr>
          <a:xfrm>
            <a:off x="9736334" y="494113"/>
            <a:ext cx="10262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Contato</a:t>
            </a:r>
          </a:p>
        </p:txBody>
      </p:sp>
      <p:grpSp>
        <p:nvGrpSpPr>
          <p:cNvPr id="46" name="Gráfico 10">
            <a:extLst>
              <a:ext uri="{FF2B5EF4-FFF2-40B4-BE49-F238E27FC236}">
                <a16:creationId xmlns:a16="http://schemas.microsoft.com/office/drawing/2014/main" id="{89AF9A10-2258-B99C-DB9E-A03639C23869}"/>
              </a:ext>
            </a:extLst>
          </p:cNvPr>
          <p:cNvGrpSpPr/>
          <p:nvPr/>
        </p:nvGrpSpPr>
        <p:grpSpPr>
          <a:xfrm>
            <a:off x="197977" y="419356"/>
            <a:ext cx="518447" cy="518846"/>
            <a:chOff x="5715210" y="3048000"/>
            <a:chExt cx="764646" cy="765235"/>
          </a:xfrm>
          <a:solidFill>
            <a:schemeClr val="accent5"/>
          </a:solidFill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AEB858A-D61D-EA51-9972-DBEDE6C544E0}"/>
                </a:ext>
              </a:extLst>
            </p:cNvPr>
            <p:cNvSpPr/>
            <p:nvPr/>
          </p:nvSpPr>
          <p:spPr>
            <a:xfrm>
              <a:off x="5715210" y="3048000"/>
              <a:ext cx="764646" cy="765235"/>
            </a:xfrm>
            <a:custGeom>
              <a:avLst/>
              <a:gdLst>
                <a:gd name="connsiteX0" fmla="*/ 758932 w 764646"/>
                <a:gd name="connsiteY0" fmla="*/ 316230 h 765235"/>
                <a:gd name="connsiteX1" fmla="*/ 632249 w 764646"/>
                <a:gd name="connsiteY1" fmla="*/ 93345 h 765235"/>
                <a:gd name="connsiteX2" fmla="*/ 416984 w 764646"/>
                <a:gd name="connsiteY2" fmla="*/ 1905 h 765235"/>
                <a:gd name="connsiteX3" fmla="*/ 412222 w 764646"/>
                <a:gd name="connsiteY3" fmla="*/ 0 h 765235"/>
                <a:gd name="connsiteX4" fmla="*/ 356024 w 764646"/>
                <a:gd name="connsiteY4" fmla="*/ 0 h 765235"/>
                <a:gd name="connsiteX5" fmla="*/ 306494 w 764646"/>
                <a:gd name="connsiteY5" fmla="*/ 7620 h 765235"/>
                <a:gd name="connsiteX6" fmla="*/ 53129 w 764646"/>
                <a:gd name="connsiteY6" fmla="*/ 190500 h 765235"/>
                <a:gd name="connsiteX7" fmla="*/ 29317 w 764646"/>
                <a:gd name="connsiteY7" fmla="*/ 524828 h 765235"/>
                <a:gd name="connsiteX8" fmla="*/ 223627 w 764646"/>
                <a:gd name="connsiteY8" fmla="*/ 729615 h 765235"/>
                <a:gd name="connsiteX9" fmla="*/ 548429 w 764646"/>
                <a:gd name="connsiteY9" fmla="*/ 725805 h 765235"/>
                <a:gd name="connsiteX10" fmla="*/ 708449 w 764646"/>
                <a:gd name="connsiteY10" fmla="*/ 581025 h 765235"/>
                <a:gd name="connsiteX11" fmla="*/ 762742 w 764646"/>
                <a:gd name="connsiteY11" fmla="*/ 421958 h 765235"/>
                <a:gd name="connsiteX12" fmla="*/ 764647 w 764646"/>
                <a:gd name="connsiteY12" fmla="*/ 412433 h 765235"/>
                <a:gd name="connsiteX13" fmla="*/ 764647 w 764646"/>
                <a:gd name="connsiteY13" fmla="*/ 354330 h 765235"/>
                <a:gd name="connsiteX14" fmla="*/ 758932 w 764646"/>
                <a:gd name="connsiteY14" fmla="*/ 316230 h 765235"/>
                <a:gd name="connsiteX15" fmla="*/ 382694 w 764646"/>
                <a:gd name="connsiteY15" fmla="*/ 721043 h 765235"/>
                <a:gd name="connsiteX16" fmla="*/ 44557 w 764646"/>
                <a:gd name="connsiteY16" fmla="*/ 381000 h 765235"/>
                <a:gd name="connsiteX17" fmla="*/ 385552 w 764646"/>
                <a:gd name="connsiteY17" fmla="*/ 43815 h 765235"/>
                <a:gd name="connsiteX18" fmla="*/ 721784 w 764646"/>
                <a:gd name="connsiteY18" fmla="*/ 382905 h 765235"/>
                <a:gd name="connsiteX19" fmla="*/ 382694 w 764646"/>
                <a:gd name="connsiteY19" fmla="*/ 721043 h 76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4646" h="765235">
                  <a:moveTo>
                    <a:pt x="758932" y="316230"/>
                  </a:moveTo>
                  <a:cubicBezTo>
                    <a:pt x="742739" y="226695"/>
                    <a:pt x="700829" y="152400"/>
                    <a:pt x="632249" y="93345"/>
                  </a:cubicBezTo>
                  <a:cubicBezTo>
                    <a:pt x="570337" y="39053"/>
                    <a:pt x="497947" y="9525"/>
                    <a:pt x="416984" y="1905"/>
                  </a:cubicBezTo>
                  <a:cubicBezTo>
                    <a:pt x="415079" y="1905"/>
                    <a:pt x="413174" y="1905"/>
                    <a:pt x="412222" y="0"/>
                  </a:cubicBezTo>
                  <a:cubicBezTo>
                    <a:pt x="393172" y="0"/>
                    <a:pt x="375074" y="0"/>
                    <a:pt x="356024" y="0"/>
                  </a:cubicBezTo>
                  <a:cubicBezTo>
                    <a:pt x="339832" y="3810"/>
                    <a:pt x="322687" y="3810"/>
                    <a:pt x="306494" y="7620"/>
                  </a:cubicBezTo>
                  <a:cubicBezTo>
                    <a:pt x="195052" y="32385"/>
                    <a:pt x="109327" y="92393"/>
                    <a:pt x="53129" y="190500"/>
                  </a:cubicBezTo>
                  <a:cubicBezTo>
                    <a:pt x="-8783" y="297180"/>
                    <a:pt x="-16403" y="409575"/>
                    <a:pt x="29317" y="524828"/>
                  </a:cubicBezTo>
                  <a:cubicBezTo>
                    <a:pt x="65512" y="619125"/>
                    <a:pt x="132187" y="688658"/>
                    <a:pt x="223627" y="729615"/>
                  </a:cubicBezTo>
                  <a:cubicBezTo>
                    <a:pt x="332212" y="778193"/>
                    <a:pt x="440797" y="777240"/>
                    <a:pt x="548429" y="725805"/>
                  </a:cubicBezTo>
                  <a:cubicBezTo>
                    <a:pt x="616057" y="693420"/>
                    <a:pt x="669397" y="644843"/>
                    <a:pt x="708449" y="581025"/>
                  </a:cubicBezTo>
                  <a:cubicBezTo>
                    <a:pt x="738929" y="532448"/>
                    <a:pt x="756074" y="479108"/>
                    <a:pt x="762742" y="421958"/>
                  </a:cubicBezTo>
                  <a:cubicBezTo>
                    <a:pt x="762742" y="419100"/>
                    <a:pt x="761789" y="415290"/>
                    <a:pt x="764647" y="412433"/>
                  </a:cubicBezTo>
                  <a:cubicBezTo>
                    <a:pt x="764647" y="393383"/>
                    <a:pt x="764647" y="373380"/>
                    <a:pt x="764647" y="354330"/>
                  </a:cubicBezTo>
                  <a:cubicBezTo>
                    <a:pt x="763694" y="341948"/>
                    <a:pt x="761789" y="328613"/>
                    <a:pt x="758932" y="316230"/>
                  </a:cubicBezTo>
                  <a:close/>
                  <a:moveTo>
                    <a:pt x="382694" y="721043"/>
                  </a:moveTo>
                  <a:cubicBezTo>
                    <a:pt x="196004" y="721043"/>
                    <a:pt x="44557" y="568643"/>
                    <a:pt x="44557" y="381000"/>
                  </a:cubicBezTo>
                  <a:cubicBezTo>
                    <a:pt x="44557" y="194310"/>
                    <a:pt x="196957" y="43815"/>
                    <a:pt x="385552" y="43815"/>
                  </a:cubicBezTo>
                  <a:cubicBezTo>
                    <a:pt x="570337" y="43815"/>
                    <a:pt x="721784" y="196215"/>
                    <a:pt x="721784" y="382905"/>
                  </a:cubicBezTo>
                  <a:cubicBezTo>
                    <a:pt x="721784" y="569595"/>
                    <a:pt x="570337" y="721043"/>
                    <a:pt x="382694" y="721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40019A62-4ED4-A15E-3FC4-985B050ECE1E}"/>
                </a:ext>
              </a:extLst>
            </p:cNvPr>
            <p:cNvSpPr/>
            <p:nvPr/>
          </p:nvSpPr>
          <p:spPr>
            <a:xfrm>
              <a:off x="5791200" y="3125152"/>
              <a:ext cx="613410" cy="612457"/>
            </a:xfrm>
            <a:custGeom>
              <a:avLst/>
              <a:gdLst>
                <a:gd name="connsiteX0" fmla="*/ 307658 w 613410"/>
                <a:gd name="connsiteY0" fmla="*/ 0 h 612457"/>
                <a:gd name="connsiteX1" fmla="*/ 0 w 613410"/>
                <a:gd name="connsiteY1" fmla="*/ 303848 h 612457"/>
                <a:gd name="connsiteX2" fmla="*/ 304800 w 613410"/>
                <a:gd name="connsiteY2" fmla="*/ 612458 h 612457"/>
                <a:gd name="connsiteX3" fmla="*/ 613410 w 613410"/>
                <a:gd name="connsiteY3" fmla="*/ 308610 h 612457"/>
                <a:gd name="connsiteX4" fmla="*/ 307658 w 613410"/>
                <a:gd name="connsiteY4" fmla="*/ 0 h 612457"/>
                <a:gd name="connsiteX5" fmla="*/ 93345 w 613410"/>
                <a:gd name="connsiteY5" fmla="*/ 381953 h 612457"/>
                <a:gd name="connsiteX6" fmla="*/ 37147 w 613410"/>
                <a:gd name="connsiteY6" fmla="*/ 381953 h 612457"/>
                <a:gd name="connsiteX7" fmla="*/ 27622 w 613410"/>
                <a:gd name="connsiteY7" fmla="*/ 372428 h 612457"/>
                <a:gd name="connsiteX8" fmla="*/ 27622 w 613410"/>
                <a:gd name="connsiteY8" fmla="*/ 306705 h 612457"/>
                <a:gd name="connsiteX9" fmla="*/ 27622 w 613410"/>
                <a:gd name="connsiteY9" fmla="*/ 240983 h 612457"/>
                <a:gd name="connsiteX10" fmla="*/ 38100 w 613410"/>
                <a:gd name="connsiteY10" fmla="*/ 231458 h 612457"/>
                <a:gd name="connsiteX11" fmla="*/ 64770 w 613410"/>
                <a:gd name="connsiteY11" fmla="*/ 231458 h 612457"/>
                <a:gd name="connsiteX12" fmla="*/ 74295 w 613410"/>
                <a:gd name="connsiteY12" fmla="*/ 240983 h 612457"/>
                <a:gd name="connsiteX13" fmla="*/ 74295 w 613410"/>
                <a:gd name="connsiteY13" fmla="*/ 335280 h 612457"/>
                <a:gd name="connsiteX14" fmla="*/ 84773 w 613410"/>
                <a:gd name="connsiteY14" fmla="*/ 345758 h 612457"/>
                <a:gd name="connsiteX15" fmla="*/ 112395 w 613410"/>
                <a:gd name="connsiteY15" fmla="*/ 345758 h 612457"/>
                <a:gd name="connsiteX16" fmla="*/ 119063 w 613410"/>
                <a:gd name="connsiteY16" fmla="*/ 352425 h 612457"/>
                <a:gd name="connsiteX17" fmla="*/ 93345 w 613410"/>
                <a:gd name="connsiteY17" fmla="*/ 381953 h 612457"/>
                <a:gd name="connsiteX18" fmla="*/ 199073 w 613410"/>
                <a:gd name="connsiteY18" fmla="*/ 382905 h 612457"/>
                <a:gd name="connsiteX19" fmla="*/ 121920 w 613410"/>
                <a:gd name="connsiteY19" fmla="*/ 306705 h 612457"/>
                <a:gd name="connsiteX20" fmla="*/ 198120 w 613410"/>
                <a:gd name="connsiteY20" fmla="*/ 229553 h 612457"/>
                <a:gd name="connsiteX21" fmla="*/ 275273 w 613410"/>
                <a:gd name="connsiteY21" fmla="*/ 305753 h 612457"/>
                <a:gd name="connsiteX22" fmla="*/ 199073 w 613410"/>
                <a:gd name="connsiteY22" fmla="*/ 382905 h 612457"/>
                <a:gd name="connsiteX23" fmla="*/ 427673 w 613410"/>
                <a:gd name="connsiteY23" fmla="*/ 337185 h 612457"/>
                <a:gd name="connsiteX24" fmla="*/ 413385 w 613410"/>
                <a:gd name="connsiteY24" fmla="*/ 360045 h 612457"/>
                <a:gd name="connsiteX25" fmla="*/ 330518 w 613410"/>
                <a:gd name="connsiteY25" fmla="*/ 379095 h 612457"/>
                <a:gd name="connsiteX26" fmla="*/ 280988 w 613410"/>
                <a:gd name="connsiteY26" fmla="*/ 319087 h 612457"/>
                <a:gd name="connsiteX27" fmla="*/ 310515 w 613410"/>
                <a:gd name="connsiteY27" fmla="*/ 243840 h 612457"/>
                <a:gd name="connsiteX28" fmla="*/ 414338 w 613410"/>
                <a:gd name="connsiteY28" fmla="*/ 254317 h 612457"/>
                <a:gd name="connsiteX29" fmla="*/ 417195 w 613410"/>
                <a:gd name="connsiteY29" fmla="*/ 257175 h 612457"/>
                <a:gd name="connsiteX30" fmla="*/ 424815 w 613410"/>
                <a:gd name="connsiteY30" fmla="*/ 280987 h 612457"/>
                <a:gd name="connsiteX31" fmla="*/ 404813 w 613410"/>
                <a:gd name="connsiteY31" fmla="*/ 282893 h 612457"/>
                <a:gd name="connsiteX32" fmla="*/ 366713 w 613410"/>
                <a:gd name="connsiteY32" fmla="*/ 276225 h 612457"/>
                <a:gd name="connsiteX33" fmla="*/ 330518 w 613410"/>
                <a:gd name="connsiteY33" fmla="*/ 294323 h 612457"/>
                <a:gd name="connsiteX34" fmla="*/ 328613 w 613410"/>
                <a:gd name="connsiteY34" fmla="*/ 311468 h 612457"/>
                <a:gd name="connsiteX35" fmla="*/ 347663 w 613410"/>
                <a:gd name="connsiteY35" fmla="*/ 339090 h 612457"/>
                <a:gd name="connsiteX36" fmla="*/ 386715 w 613410"/>
                <a:gd name="connsiteY36" fmla="*/ 328612 h 612457"/>
                <a:gd name="connsiteX37" fmla="*/ 374333 w 613410"/>
                <a:gd name="connsiteY37" fmla="*/ 328612 h 612457"/>
                <a:gd name="connsiteX38" fmla="*/ 358140 w 613410"/>
                <a:gd name="connsiteY38" fmla="*/ 328612 h 612457"/>
                <a:gd name="connsiteX39" fmla="*/ 351473 w 613410"/>
                <a:gd name="connsiteY39" fmla="*/ 306705 h 612457"/>
                <a:gd name="connsiteX40" fmla="*/ 358140 w 613410"/>
                <a:gd name="connsiteY40" fmla="*/ 295275 h 612457"/>
                <a:gd name="connsiteX41" fmla="*/ 421005 w 613410"/>
                <a:gd name="connsiteY41" fmla="*/ 295275 h 612457"/>
                <a:gd name="connsiteX42" fmla="*/ 427673 w 613410"/>
                <a:gd name="connsiteY42" fmla="*/ 301943 h 612457"/>
                <a:gd name="connsiteX43" fmla="*/ 427673 w 613410"/>
                <a:gd name="connsiteY43" fmla="*/ 337185 h 612457"/>
                <a:gd name="connsiteX44" fmla="*/ 585788 w 613410"/>
                <a:gd name="connsiteY44" fmla="*/ 305753 h 612457"/>
                <a:gd name="connsiteX45" fmla="*/ 505778 w 613410"/>
                <a:gd name="connsiteY45" fmla="*/ 382905 h 612457"/>
                <a:gd name="connsiteX46" fmla="*/ 431483 w 613410"/>
                <a:gd name="connsiteY46" fmla="*/ 304800 h 612457"/>
                <a:gd name="connsiteX47" fmla="*/ 508635 w 613410"/>
                <a:gd name="connsiteY47" fmla="*/ 228600 h 612457"/>
                <a:gd name="connsiteX48" fmla="*/ 585788 w 613410"/>
                <a:gd name="connsiteY48" fmla="*/ 305753 h 61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13410" h="612457">
                  <a:moveTo>
                    <a:pt x="307658" y="0"/>
                  </a:moveTo>
                  <a:cubicBezTo>
                    <a:pt x="138113" y="0"/>
                    <a:pt x="0" y="136208"/>
                    <a:pt x="0" y="303848"/>
                  </a:cubicBezTo>
                  <a:cubicBezTo>
                    <a:pt x="0" y="474345"/>
                    <a:pt x="136208" y="612458"/>
                    <a:pt x="304800" y="612458"/>
                  </a:cubicBezTo>
                  <a:cubicBezTo>
                    <a:pt x="474345" y="612458"/>
                    <a:pt x="612458" y="476250"/>
                    <a:pt x="613410" y="308610"/>
                  </a:cubicBezTo>
                  <a:cubicBezTo>
                    <a:pt x="612458" y="138113"/>
                    <a:pt x="476250" y="0"/>
                    <a:pt x="307658" y="0"/>
                  </a:cubicBezTo>
                  <a:close/>
                  <a:moveTo>
                    <a:pt x="93345" y="381953"/>
                  </a:moveTo>
                  <a:cubicBezTo>
                    <a:pt x="74295" y="381953"/>
                    <a:pt x="56197" y="381953"/>
                    <a:pt x="37147" y="381953"/>
                  </a:cubicBezTo>
                  <a:cubicBezTo>
                    <a:pt x="29528" y="381953"/>
                    <a:pt x="27622" y="379095"/>
                    <a:pt x="27622" y="372428"/>
                  </a:cubicBezTo>
                  <a:cubicBezTo>
                    <a:pt x="27622" y="350520"/>
                    <a:pt x="27622" y="328612"/>
                    <a:pt x="27622" y="306705"/>
                  </a:cubicBezTo>
                  <a:cubicBezTo>
                    <a:pt x="27622" y="284798"/>
                    <a:pt x="27622" y="262890"/>
                    <a:pt x="27622" y="240983"/>
                  </a:cubicBezTo>
                  <a:cubicBezTo>
                    <a:pt x="27622" y="233362"/>
                    <a:pt x="30480" y="230505"/>
                    <a:pt x="38100" y="231458"/>
                  </a:cubicBezTo>
                  <a:cubicBezTo>
                    <a:pt x="46672" y="232410"/>
                    <a:pt x="56197" y="232410"/>
                    <a:pt x="64770" y="231458"/>
                  </a:cubicBezTo>
                  <a:cubicBezTo>
                    <a:pt x="72390" y="231458"/>
                    <a:pt x="74295" y="233362"/>
                    <a:pt x="74295" y="240983"/>
                  </a:cubicBezTo>
                  <a:cubicBezTo>
                    <a:pt x="74295" y="272415"/>
                    <a:pt x="74295" y="303848"/>
                    <a:pt x="74295" y="335280"/>
                  </a:cubicBezTo>
                  <a:cubicBezTo>
                    <a:pt x="74295" y="342900"/>
                    <a:pt x="76200" y="346710"/>
                    <a:pt x="84773" y="345758"/>
                  </a:cubicBezTo>
                  <a:cubicBezTo>
                    <a:pt x="94298" y="344805"/>
                    <a:pt x="103823" y="345758"/>
                    <a:pt x="112395" y="345758"/>
                  </a:cubicBezTo>
                  <a:cubicBezTo>
                    <a:pt x="117157" y="345758"/>
                    <a:pt x="119063" y="347662"/>
                    <a:pt x="119063" y="352425"/>
                  </a:cubicBezTo>
                  <a:cubicBezTo>
                    <a:pt x="121920" y="381953"/>
                    <a:pt x="121920" y="381953"/>
                    <a:pt x="93345" y="381953"/>
                  </a:cubicBezTo>
                  <a:close/>
                  <a:moveTo>
                    <a:pt x="199073" y="382905"/>
                  </a:moveTo>
                  <a:cubicBezTo>
                    <a:pt x="155258" y="382905"/>
                    <a:pt x="121920" y="350520"/>
                    <a:pt x="121920" y="306705"/>
                  </a:cubicBezTo>
                  <a:cubicBezTo>
                    <a:pt x="121920" y="263843"/>
                    <a:pt x="155258" y="229553"/>
                    <a:pt x="198120" y="229553"/>
                  </a:cubicBezTo>
                  <a:cubicBezTo>
                    <a:pt x="241935" y="229553"/>
                    <a:pt x="275273" y="261937"/>
                    <a:pt x="275273" y="305753"/>
                  </a:cubicBezTo>
                  <a:cubicBezTo>
                    <a:pt x="276225" y="349568"/>
                    <a:pt x="242888" y="382905"/>
                    <a:pt x="199073" y="382905"/>
                  </a:cubicBezTo>
                  <a:close/>
                  <a:moveTo>
                    <a:pt x="427673" y="337185"/>
                  </a:moveTo>
                  <a:cubicBezTo>
                    <a:pt x="426720" y="347662"/>
                    <a:pt x="419100" y="353378"/>
                    <a:pt x="413385" y="360045"/>
                  </a:cubicBezTo>
                  <a:cubicBezTo>
                    <a:pt x="389573" y="383858"/>
                    <a:pt x="361950" y="387668"/>
                    <a:pt x="330518" y="379095"/>
                  </a:cubicBezTo>
                  <a:cubicBezTo>
                    <a:pt x="300990" y="370523"/>
                    <a:pt x="284798" y="348615"/>
                    <a:pt x="280988" y="319087"/>
                  </a:cubicBezTo>
                  <a:cubicBezTo>
                    <a:pt x="277178" y="289560"/>
                    <a:pt x="284798" y="262890"/>
                    <a:pt x="310515" y="243840"/>
                  </a:cubicBezTo>
                  <a:cubicBezTo>
                    <a:pt x="340995" y="221933"/>
                    <a:pt x="392430" y="227648"/>
                    <a:pt x="414338" y="254317"/>
                  </a:cubicBezTo>
                  <a:cubicBezTo>
                    <a:pt x="415290" y="255270"/>
                    <a:pt x="416243" y="256223"/>
                    <a:pt x="417195" y="257175"/>
                  </a:cubicBezTo>
                  <a:cubicBezTo>
                    <a:pt x="421958" y="264795"/>
                    <a:pt x="428625" y="273368"/>
                    <a:pt x="424815" y="280987"/>
                  </a:cubicBezTo>
                  <a:cubicBezTo>
                    <a:pt x="421958" y="286703"/>
                    <a:pt x="411480" y="282893"/>
                    <a:pt x="404813" y="282893"/>
                  </a:cubicBezTo>
                  <a:cubicBezTo>
                    <a:pt x="391478" y="282893"/>
                    <a:pt x="380048" y="283845"/>
                    <a:pt x="366713" y="276225"/>
                  </a:cubicBezTo>
                  <a:cubicBezTo>
                    <a:pt x="352425" y="267653"/>
                    <a:pt x="334328" y="278130"/>
                    <a:pt x="330518" y="294323"/>
                  </a:cubicBezTo>
                  <a:cubicBezTo>
                    <a:pt x="328613" y="300037"/>
                    <a:pt x="328613" y="305753"/>
                    <a:pt x="328613" y="311468"/>
                  </a:cubicBezTo>
                  <a:cubicBezTo>
                    <a:pt x="329565" y="323850"/>
                    <a:pt x="334328" y="335280"/>
                    <a:pt x="347663" y="339090"/>
                  </a:cubicBezTo>
                  <a:cubicBezTo>
                    <a:pt x="361950" y="343853"/>
                    <a:pt x="376238" y="340043"/>
                    <a:pt x="386715" y="328612"/>
                  </a:cubicBezTo>
                  <a:cubicBezTo>
                    <a:pt x="381000" y="328612"/>
                    <a:pt x="378143" y="328612"/>
                    <a:pt x="374333" y="328612"/>
                  </a:cubicBezTo>
                  <a:cubicBezTo>
                    <a:pt x="368618" y="328612"/>
                    <a:pt x="362903" y="329565"/>
                    <a:pt x="358140" y="328612"/>
                  </a:cubicBezTo>
                  <a:cubicBezTo>
                    <a:pt x="343853" y="325755"/>
                    <a:pt x="353378" y="314325"/>
                    <a:pt x="351473" y="306705"/>
                  </a:cubicBezTo>
                  <a:cubicBezTo>
                    <a:pt x="350520" y="302895"/>
                    <a:pt x="347663" y="295275"/>
                    <a:pt x="358140" y="295275"/>
                  </a:cubicBezTo>
                  <a:cubicBezTo>
                    <a:pt x="379095" y="295275"/>
                    <a:pt x="400050" y="295275"/>
                    <a:pt x="421005" y="295275"/>
                  </a:cubicBezTo>
                  <a:cubicBezTo>
                    <a:pt x="425768" y="295275"/>
                    <a:pt x="427673" y="297180"/>
                    <a:pt x="427673" y="301943"/>
                  </a:cubicBezTo>
                  <a:cubicBezTo>
                    <a:pt x="427673" y="313373"/>
                    <a:pt x="427673" y="324803"/>
                    <a:pt x="427673" y="337185"/>
                  </a:cubicBezTo>
                  <a:close/>
                  <a:moveTo>
                    <a:pt x="585788" y="305753"/>
                  </a:moveTo>
                  <a:cubicBezTo>
                    <a:pt x="585788" y="350520"/>
                    <a:pt x="551498" y="383858"/>
                    <a:pt x="505778" y="382905"/>
                  </a:cubicBezTo>
                  <a:cubicBezTo>
                    <a:pt x="462915" y="382905"/>
                    <a:pt x="431483" y="349568"/>
                    <a:pt x="431483" y="304800"/>
                  </a:cubicBezTo>
                  <a:cubicBezTo>
                    <a:pt x="431483" y="260985"/>
                    <a:pt x="465773" y="228600"/>
                    <a:pt x="508635" y="228600"/>
                  </a:cubicBezTo>
                  <a:cubicBezTo>
                    <a:pt x="552450" y="229553"/>
                    <a:pt x="585788" y="262890"/>
                    <a:pt x="585788" y="3057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642CFA34-76A5-57BF-5C83-EF418617E6F4}"/>
                </a:ext>
              </a:extLst>
            </p:cNvPr>
            <p:cNvSpPr/>
            <p:nvPr/>
          </p:nvSpPr>
          <p:spPr>
            <a:xfrm>
              <a:off x="5961697" y="3396585"/>
              <a:ext cx="57500" cy="68609"/>
            </a:xfrm>
            <a:custGeom>
              <a:avLst/>
              <a:gdLst>
                <a:gd name="connsiteX0" fmla="*/ 44768 w 57500"/>
                <a:gd name="connsiteY0" fmla="*/ 4792 h 68609"/>
                <a:gd name="connsiteX1" fmla="*/ 14288 w 57500"/>
                <a:gd name="connsiteY1" fmla="*/ 3840 h 68609"/>
                <a:gd name="connsiteX2" fmla="*/ 0 w 57500"/>
                <a:gd name="connsiteY2" fmla="*/ 35272 h 68609"/>
                <a:gd name="connsiteX3" fmla="*/ 953 w 57500"/>
                <a:gd name="connsiteY3" fmla="*/ 44797 h 68609"/>
                <a:gd name="connsiteX4" fmla="*/ 28575 w 57500"/>
                <a:gd name="connsiteY4" fmla="*/ 68610 h 68609"/>
                <a:gd name="connsiteX5" fmla="*/ 56197 w 57500"/>
                <a:gd name="connsiteY5" fmla="*/ 44797 h 68609"/>
                <a:gd name="connsiteX6" fmla="*/ 44768 w 57500"/>
                <a:gd name="connsiteY6" fmla="*/ 4792 h 6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00" h="68609">
                  <a:moveTo>
                    <a:pt x="44768" y="4792"/>
                  </a:moveTo>
                  <a:cubicBezTo>
                    <a:pt x="35243" y="-923"/>
                    <a:pt x="23813" y="-1875"/>
                    <a:pt x="14288" y="3840"/>
                  </a:cubicBezTo>
                  <a:cubicBezTo>
                    <a:pt x="2858" y="10507"/>
                    <a:pt x="0" y="21937"/>
                    <a:pt x="0" y="35272"/>
                  </a:cubicBezTo>
                  <a:cubicBezTo>
                    <a:pt x="0" y="37177"/>
                    <a:pt x="953" y="40987"/>
                    <a:pt x="953" y="44797"/>
                  </a:cubicBezTo>
                  <a:cubicBezTo>
                    <a:pt x="4763" y="60990"/>
                    <a:pt x="13335" y="68610"/>
                    <a:pt x="28575" y="68610"/>
                  </a:cubicBezTo>
                  <a:cubicBezTo>
                    <a:pt x="42863" y="68610"/>
                    <a:pt x="53340" y="60037"/>
                    <a:pt x="56197" y="44797"/>
                  </a:cubicBezTo>
                  <a:cubicBezTo>
                    <a:pt x="60008" y="28605"/>
                    <a:pt x="55245" y="11460"/>
                    <a:pt x="44768" y="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87A8633-2534-BD2D-C91A-2431A96F017E}"/>
                </a:ext>
              </a:extLst>
            </p:cNvPr>
            <p:cNvSpPr/>
            <p:nvPr/>
          </p:nvSpPr>
          <p:spPr>
            <a:xfrm>
              <a:off x="6270307" y="3396670"/>
              <a:ext cx="58578" cy="69477"/>
            </a:xfrm>
            <a:custGeom>
              <a:avLst/>
              <a:gdLst>
                <a:gd name="connsiteX0" fmla="*/ 21907 w 58578"/>
                <a:gd name="connsiteY0" fmla="*/ 897 h 69477"/>
                <a:gd name="connsiteX1" fmla="*/ 0 w 58578"/>
                <a:gd name="connsiteY1" fmla="*/ 36140 h 69477"/>
                <a:gd name="connsiteX2" fmla="*/ 953 w 58578"/>
                <a:gd name="connsiteY2" fmla="*/ 45665 h 69477"/>
                <a:gd name="connsiteX3" fmla="*/ 29528 w 58578"/>
                <a:gd name="connsiteY3" fmla="*/ 69477 h 69477"/>
                <a:gd name="connsiteX4" fmla="*/ 57150 w 58578"/>
                <a:gd name="connsiteY4" fmla="*/ 45665 h 69477"/>
                <a:gd name="connsiteX5" fmla="*/ 57150 w 58578"/>
                <a:gd name="connsiteY5" fmla="*/ 21852 h 69477"/>
                <a:gd name="connsiteX6" fmla="*/ 21907 w 58578"/>
                <a:gd name="connsiteY6" fmla="*/ 897 h 6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" h="69477">
                  <a:moveTo>
                    <a:pt x="21907" y="897"/>
                  </a:moveTo>
                  <a:cubicBezTo>
                    <a:pt x="7620" y="4707"/>
                    <a:pt x="0" y="15185"/>
                    <a:pt x="0" y="36140"/>
                  </a:cubicBezTo>
                  <a:cubicBezTo>
                    <a:pt x="0" y="38045"/>
                    <a:pt x="0" y="41855"/>
                    <a:pt x="953" y="45665"/>
                  </a:cubicBezTo>
                  <a:cubicBezTo>
                    <a:pt x="4763" y="61857"/>
                    <a:pt x="14288" y="69477"/>
                    <a:pt x="29528" y="69477"/>
                  </a:cubicBezTo>
                  <a:cubicBezTo>
                    <a:pt x="43815" y="69477"/>
                    <a:pt x="53340" y="60905"/>
                    <a:pt x="57150" y="45665"/>
                  </a:cubicBezTo>
                  <a:cubicBezTo>
                    <a:pt x="59055" y="38045"/>
                    <a:pt x="59055" y="30425"/>
                    <a:pt x="57150" y="21852"/>
                  </a:cubicBezTo>
                  <a:cubicBezTo>
                    <a:pt x="52388" y="5660"/>
                    <a:pt x="38100" y="-2913"/>
                    <a:pt x="21907" y="8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8708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 descr="Fumaça em fundo azul&#10;&#10;Descrição gerada automaticamente com confiança baixa">
            <a:extLst>
              <a:ext uri="{FF2B5EF4-FFF2-40B4-BE49-F238E27FC236}">
                <a16:creationId xmlns:a16="http://schemas.microsoft.com/office/drawing/2014/main" id="{AE554695-AB65-FE35-1EE5-DF7D4373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D8E9FACE-9905-3644-CFC9-6D44B0CE3A8A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4" name="Gráfico 10">
            <a:extLst>
              <a:ext uri="{FF2B5EF4-FFF2-40B4-BE49-F238E27FC236}">
                <a16:creationId xmlns:a16="http://schemas.microsoft.com/office/drawing/2014/main" id="{7BB4FE76-6F03-C4A3-E398-B1281FBC3793}"/>
              </a:ext>
            </a:extLst>
          </p:cNvPr>
          <p:cNvGrpSpPr/>
          <p:nvPr/>
        </p:nvGrpSpPr>
        <p:grpSpPr>
          <a:xfrm>
            <a:off x="197977" y="419356"/>
            <a:ext cx="518447" cy="518846"/>
            <a:chOff x="5715210" y="3048000"/>
            <a:chExt cx="764646" cy="765235"/>
          </a:xfrm>
          <a:solidFill>
            <a:schemeClr val="accent5"/>
          </a:solidFill>
        </p:grpSpPr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9A5A774-6277-F381-5C2F-CD9C3272C000}"/>
                </a:ext>
              </a:extLst>
            </p:cNvPr>
            <p:cNvSpPr/>
            <p:nvPr/>
          </p:nvSpPr>
          <p:spPr>
            <a:xfrm>
              <a:off x="5715210" y="3048000"/>
              <a:ext cx="764646" cy="765235"/>
            </a:xfrm>
            <a:custGeom>
              <a:avLst/>
              <a:gdLst>
                <a:gd name="connsiteX0" fmla="*/ 758932 w 764646"/>
                <a:gd name="connsiteY0" fmla="*/ 316230 h 765235"/>
                <a:gd name="connsiteX1" fmla="*/ 632249 w 764646"/>
                <a:gd name="connsiteY1" fmla="*/ 93345 h 765235"/>
                <a:gd name="connsiteX2" fmla="*/ 416984 w 764646"/>
                <a:gd name="connsiteY2" fmla="*/ 1905 h 765235"/>
                <a:gd name="connsiteX3" fmla="*/ 412222 w 764646"/>
                <a:gd name="connsiteY3" fmla="*/ 0 h 765235"/>
                <a:gd name="connsiteX4" fmla="*/ 356024 w 764646"/>
                <a:gd name="connsiteY4" fmla="*/ 0 h 765235"/>
                <a:gd name="connsiteX5" fmla="*/ 306494 w 764646"/>
                <a:gd name="connsiteY5" fmla="*/ 7620 h 765235"/>
                <a:gd name="connsiteX6" fmla="*/ 53129 w 764646"/>
                <a:gd name="connsiteY6" fmla="*/ 190500 h 765235"/>
                <a:gd name="connsiteX7" fmla="*/ 29317 w 764646"/>
                <a:gd name="connsiteY7" fmla="*/ 524828 h 765235"/>
                <a:gd name="connsiteX8" fmla="*/ 223627 w 764646"/>
                <a:gd name="connsiteY8" fmla="*/ 729615 h 765235"/>
                <a:gd name="connsiteX9" fmla="*/ 548429 w 764646"/>
                <a:gd name="connsiteY9" fmla="*/ 725805 h 765235"/>
                <a:gd name="connsiteX10" fmla="*/ 708449 w 764646"/>
                <a:gd name="connsiteY10" fmla="*/ 581025 h 765235"/>
                <a:gd name="connsiteX11" fmla="*/ 762742 w 764646"/>
                <a:gd name="connsiteY11" fmla="*/ 421958 h 765235"/>
                <a:gd name="connsiteX12" fmla="*/ 764647 w 764646"/>
                <a:gd name="connsiteY12" fmla="*/ 412433 h 765235"/>
                <a:gd name="connsiteX13" fmla="*/ 764647 w 764646"/>
                <a:gd name="connsiteY13" fmla="*/ 354330 h 765235"/>
                <a:gd name="connsiteX14" fmla="*/ 758932 w 764646"/>
                <a:gd name="connsiteY14" fmla="*/ 316230 h 765235"/>
                <a:gd name="connsiteX15" fmla="*/ 382694 w 764646"/>
                <a:gd name="connsiteY15" fmla="*/ 721043 h 765235"/>
                <a:gd name="connsiteX16" fmla="*/ 44557 w 764646"/>
                <a:gd name="connsiteY16" fmla="*/ 381000 h 765235"/>
                <a:gd name="connsiteX17" fmla="*/ 385552 w 764646"/>
                <a:gd name="connsiteY17" fmla="*/ 43815 h 765235"/>
                <a:gd name="connsiteX18" fmla="*/ 721784 w 764646"/>
                <a:gd name="connsiteY18" fmla="*/ 382905 h 765235"/>
                <a:gd name="connsiteX19" fmla="*/ 382694 w 764646"/>
                <a:gd name="connsiteY19" fmla="*/ 721043 h 76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4646" h="765235">
                  <a:moveTo>
                    <a:pt x="758932" y="316230"/>
                  </a:moveTo>
                  <a:cubicBezTo>
                    <a:pt x="742739" y="226695"/>
                    <a:pt x="700829" y="152400"/>
                    <a:pt x="632249" y="93345"/>
                  </a:cubicBezTo>
                  <a:cubicBezTo>
                    <a:pt x="570337" y="39053"/>
                    <a:pt x="497947" y="9525"/>
                    <a:pt x="416984" y="1905"/>
                  </a:cubicBezTo>
                  <a:cubicBezTo>
                    <a:pt x="415079" y="1905"/>
                    <a:pt x="413174" y="1905"/>
                    <a:pt x="412222" y="0"/>
                  </a:cubicBezTo>
                  <a:cubicBezTo>
                    <a:pt x="393172" y="0"/>
                    <a:pt x="375074" y="0"/>
                    <a:pt x="356024" y="0"/>
                  </a:cubicBezTo>
                  <a:cubicBezTo>
                    <a:pt x="339832" y="3810"/>
                    <a:pt x="322687" y="3810"/>
                    <a:pt x="306494" y="7620"/>
                  </a:cubicBezTo>
                  <a:cubicBezTo>
                    <a:pt x="195052" y="32385"/>
                    <a:pt x="109327" y="92393"/>
                    <a:pt x="53129" y="190500"/>
                  </a:cubicBezTo>
                  <a:cubicBezTo>
                    <a:pt x="-8783" y="297180"/>
                    <a:pt x="-16403" y="409575"/>
                    <a:pt x="29317" y="524828"/>
                  </a:cubicBezTo>
                  <a:cubicBezTo>
                    <a:pt x="65512" y="619125"/>
                    <a:pt x="132187" y="688658"/>
                    <a:pt x="223627" y="729615"/>
                  </a:cubicBezTo>
                  <a:cubicBezTo>
                    <a:pt x="332212" y="778193"/>
                    <a:pt x="440797" y="777240"/>
                    <a:pt x="548429" y="725805"/>
                  </a:cubicBezTo>
                  <a:cubicBezTo>
                    <a:pt x="616057" y="693420"/>
                    <a:pt x="669397" y="644843"/>
                    <a:pt x="708449" y="581025"/>
                  </a:cubicBezTo>
                  <a:cubicBezTo>
                    <a:pt x="738929" y="532448"/>
                    <a:pt x="756074" y="479108"/>
                    <a:pt x="762742" y="421958"/>
                  </a:cubicBezTo>
                  <a:cubicBezTo>
                    <a:pt x="762742" y="419100"/>
                    <a:pt x="761789" y="415290"/>
                    <a:pt x="764647" y="412433"/>
                  </a:cubicBezTo>
                  <a:cubicBezTo>
                    <a:pt x="764647" y="393383"/>
                    <a:pt x="764647" y="373380"/>
                    <a:pt x="764647" y="354330"/>
                  </a:cubicBezTo>
                  <a:cubicBezTo>
                    <a:pt x="763694" y="341948"/>
                    <a:pt x="761789" y="328613"/>
                    <a:pt x="758932" y="316230"/>
                  </a:cubicBezTo>
                  <a:close/>
                  <a:moveTo>
                    <a:pt x="382694" y="721043"/>
                  </a:moveTo>
                  <a:cubicBezTo>
                    <a:pt x="196004" y="721043"/>
                    <a:pt x="44557" y="568643"/>
                    <a:pt x="44557" y="381000"/>
                  </a:cubicBezTo>
                  <a:cubicBezTo>
                    <a:pt x="44557" y="194310"/>
                    <a:pt x="196957" y="43815"/>
                    <a:pt x="385552" y="43815"/>
                  </a:cubicBezTo>
                  <a:cubicBezTo>
                    <a:pt x="570337" y="43815"/>
                    <a:pt x="721784" y="196215"/>
                    <a:pt x="721784" y="382905"/>
                  </a:cubicBezTo>
                  <a:cubicBezTo>
                    <a:pt x="721784" y="569595"/>
                    <a:pt x="570337" y="721043"/>
                    <a:pt x="382694" y="721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2EDC7928-5C69-31FA-242A-28337F92B22B}"/>
                </a:ext>
              </a:extLst>
            </p:cNvPr>
            <p:cNvSpPr/>
            <p:nvPr/>
          </p:nvSpPr>
          <p:spPr>
            <a:xfrm>
              <a:off x="5791200" y="3125152"/>
              <a:ext cx="613410" cy="612457"/>
            </a:xfrm>
            <a:custGeom>
              <a:avLst/>
              <a:gdLst>
                <a:gd name="connsiteX0" fmla="*/ 307658 w 613410"/>
                <a:gd name="connsiteY0" fmla="*/ 0 h 612457"/>
                <a:gd name="connsiteX1" fmla="*/ 0 w 613410"/>
                <a:gd name="connsiteY1" fmla="*/ 303848 h 612457"/>
                <a:gd name="connsiteX2" fmla="*/ 304800 w 613410"/>
                <a:gd name="connsiteY2" fmla="*/ 612458 h 612457"/>
                <a:gd name="connsiteX3" fmla="*/ 613410 w 613410"/>
                <a:gd name="connsiteY3" fmla="*/ 308610 h 612457"/>
                <a:gd name="connsiteX4" fmla="*/ 307658 w 613410"/>
                <a:gd name="connsiteY4" fmla="*/ 0 h 612457"/>
                <a:gd name="connsiteX5" fmla="*/ 93345 w 613410"/>
                <a:gd name="connsiteY5" fmla="*/ 381953 h 612457"/>
                <a:gd name="connsiteX6" fmla="*/ 37147 w 613410"/>
                <a:gd name="connsiteY6" fmla="*/ 381953 h 612457"/>
                <a:gd name="connsiteX7" fmla="*/ 27622 w 613410"/>
                <a:gd name="connsiteY7" fmla="*/ 372428 h 612457"/>
                <a:gd name="connsiteX8" fmla="*/ 27622 w 613410"/>
                <a:gd name="connsiteY8" fmla="*/ 306705 h 612457"/>
                <a:gd name="connsiteX9" fmla="*/ 27622 w 613410"/>
                <a:gd name="connsiteY9" fmla="*/ 240983 h 612457"/>
                <a:gd name="connsiteX10" fmla="*/ 38100 w 613410"/>
                <a:gd name="connsiteY10" fmla="*/ 231458 h 612457"/>
                <a:gd name="connsiteX11" fmla="*/ 64770 w 613410"/>
                <a:gd name="connsiteY11" fmla="*/ 231458 h 612457"/>
                <a:gd name="connsiteX12" fmla="*/ 74295 w 613410"/>
                <a:gd name="connsiteY12" fmla="*/ 240983 h 612457"/>
                <a:gd name="connsiteX13" fmla="*/ 74295 w 613410"/>
                <a:gd name="connsiteY13" fmla="*/ 335280 h 612457"/>
                <a:gd name="connsiteX14" fmla="*/ 84773 w 613410"/>
                <a:gd name="connsiteY14" fmla="*/ 345758 h 612457"/>
                <a:gd name="connsiteX15" fmla="*/ 112395 w 613410"/>
                <a:gd name="connsiteY15" fmla="*/ 345758 h 612457"/>
                <a:gd name="connsiteX16" fmla="*/ 119063 w 613410"/>
                <a:gd name="connsiteY16" fmla="*/ 352425 h 612457"/>
                <a:gd name="connsiteX17" fmla="*/ 93345 w 613410"/>
                <a:gd name="connsiteY17" fmla="*/ 381953 h 612457"/>
                <a:gd name="connsiteX18" fmla="*/ 199073 w 613410"/>
                <a:gd name="connsiteY18" fmla="*/ 382905 h 612457"/>
                <a:gd name="connsiteX19" fmla="*/ 121920 w 613410"/>
                <a:gd name="connsiteY19" fmla="*/ 306705 h 612457"/>
                <a:gd name="connsiteX20" fmla="*/ 198120 w 613410"/>
                <a:gd name="connsiteY20" fmla="*/ 229553 h 612457"/>
                <a:gd name="connsiteX21" fmla="*/ 275273 w 613410"/>
                <a:gd name="connsiteY21" fmla="*/ 305753 h 612457"/>
                <a:gd name="connsiteX22" fmla="*/ 199073 w 613410"/>
                <a:gd name="connsiteY22" fmla="*/ 382905 h 612457"/>
                <a:gd name="connsiteX23" fmla="*/ 427673 w 613410"/>
                <a:gd name="connsiteY23" fmla="*/ 337185 h 612457"/>
                <a:gd name="connsiteX24" fmla="*/ 413385 w 613410"/>
                <a:gd name="connsiteY24" fmla="*/ 360045 h 612457"/>
                <a:gd name="connsiteX25" fmla="*/ 330518 w 613410"/>
                <a:gd name="connsiteY25" fmla="*/ 379095 h 612457"/>
                <a:gd name="connsiteX26" fmla="*/ 280988 w 613410"/>
                <a:gd name="connsiteY26" fmla="*/ 319087 h 612457"/>
                <a:gd name="connsiteX27" fmla="*/ 310515 w 613410"/>
                <a:gd name="connsiteY27" fmla="*/ 243840 h 612457"/>
                <a:gd name="connsiteX28" fmla="*/ 414338 w 613410"/>
                <a:gd name="connsiteY28" fmla="*/ 254317 h 612457"/>
                <a:gd name="connsiteX29" fmla="*/ 417195 w 613410"/>
                <a:gd name="connsiteY29" fmla="*/ 257175 h 612457"/>
                <a:gd name="connsiteX30" fmla="*/ 424815 w 613410"/>
                <a:gd name="connsiteY30" fmla="*/ 280987 h 612457"/>
                <a:gd name="connsiteX31" fmla="*/ 404813 w 613410"/>
                <a:gd name="connsiteY31" fmla="*/ 282893 h 612457"/>
                <a:gd name="connsiteX32" fmla="*/ 366713 w 613410"/>
                <a:gd name="connsiteY32" fmla="*/ 276225 h 612457"/>
                <a:gd name="connsiteX33" fmla="*/ 330518 w 613410"/>
                <a:gd name="connsiteY33" fmla="*/ 294323 h 612457"/>
                <a:gd name="connsiteX34" fmla="*/ 328613 w 613410"/>
                <a:gd name="connsiteY34" fmla="*/ 311468 h 612457"/>
                <a:gd name="connsiteX35" fmla="*/ 347663 w 613410"/>
                <a:gd name="connsiteY35" fmla="*/ 339090 h 612457"/>
                <a:gd name="connsiteX36" fmla="*/ 386715 w 613410"/>
                <a:gd name="connsiteY36" fmla="*/ 328612 h 612457"/>
                <a:gd name="connsiteX37" fmla="*/ 374333 w 613410"/>
                <a:gd name="connsiteY37" fmla="*/ 328612 h 612457"/>
                <a:gd name="connsiteX38" fmla="*/ 358140 w 613410"/>
                <a:gd name="connsiteY38" fmla="*/ 328612 h 612457"/>
                <a:gd name="connsiteX39" fmla="*/ 351473 w 613410"/>
                <a:gd name="connsiteY39" fmla="*/ 306705 h 612457"/>
                <a:gd name="connsiteX40" fmla="*/ 358140 w 613410"/>
                <a:gd name="connsiteY40" fmla="*/ 295275 h 612457"/>
                <a:gd name="connsiteX41" fmla="*/ 421005 w 613410"/>
                <a:gd name="connsiteY41" fmla="*/ 295275 h 612457"/>
                <a:gd name="connsiteX42" fmla="*/ 427673 w 613410"/>
                <a:gd name="connsiteY42" fmla="*/ 301943 h 612457"/>
                <a:gd name="connsiteX43" fmla="*/ 427673 w 613410"/>
                <a:gd name="connsiteY43" fmla="*/ 337185 h 612457"/>
                <a:gd name="connsiteX44" fmla="*/ 585788 w 613410"/>
                <a:gd name="connsiteY44" fmla="*/ 305753 h 612457"/>
                <a:gd name="connsiteX45" fmla="*/ 505778 w 613410"/>
                <a:gd name="connsiteY45" fmla="*/ 382905 h 612457"/>
                <a:gd name="connsiteX46" fmla="*/ 431483 w 613410"/>
                <a:gd name="connsiteY46" fmla="*/ 304800 h 612457"/>
                <a:gd name="connsiteX47" fmla="*/ 508635 w 613410"/>
                <a:gd name="connsiteY47" fmla="*/ 228600 h 612457"/>
                <a:gd name="connsiteX48" fmla="*/ 585788 w 613410"/>
                <a:gd name="connsiteY48" fmla="*/ 305753 h 61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13410" h="612457">
                  <a:moveTo>
                    <a:pt x="307658" y="0"/>
                  </a:moveTo>
                  <a:cubicBezTo>
                    <a:pt x="138113" y="0"/>
                    <a:pt x="0" y="136208"/>
                    <a:pt x="0" y="303848"/>
                  </a:cubicBezTo>
                  <a:cubicBezTo>
                    <a:pt x="0" y="474345"/>
                    <a:pt x="136208" y="612458"/>
                    <a:pt x="304800" y="612458"/>
                  </a:cubicBezTo>
                  <a:cubicBezTo>
                    <a:pt x="474345" y="612458"/>
                    <a:pt x="612458" y="476250"/>
                    <a:pt x="613410" y="308610"/>
                  </a:cubicBezTo>
                  <a:cubicBezTo>
                    <a:pt x="612458" y="138113"/>
                    <a:pt x="476250" y="0"/>
                    <a:pt x="307658" y="0"/>
                  </a:cubicBezTo>
                  <a:close/>
                  <a:moveTo>
                    <a:pt x="93345" y="381953"/>
                  </a:moveTo>
                  <a:cubicBezTo>
                    <a:pt x="74295" y="381953"/>
                    <a:pt x="56197" y="381953"/>
                    <a:pt x="37147" y="381953"/>
                  </a:cubicBezTo>
                  <a:cubicBezTo>
                    <a:pt x="29528" y="381953"/>
                    <a:pt x="27622" y="379095"/>
                    <a:pt x="27622" y="372428"/>
                  </a:cubicBezTo>
                  <a:cubicBezTo>
                    <a:pt x="27622" y="350520"/>
                    <a:pt x="27622" y="328612"/>
                    <a:pt x="27622" y="306705"/>
                  </a:cubicBezTo>
                  <a:cubicBezTo>
                    <a:pt x="27622" y="284798"/>
                    <a:pt x="27622" y="262890"/>
                    <a:pt x="27622" y="240983"/>
                  </a:cubicBezTo>
                  <a:cubicBezTo>
                    <a:pt x="27622" y="233362"/>
                    <a:pt x="30480" y="230505"/>
                    <a:pt x="38100" y="231458"/>
                  </a:cubicBezTo>
                  <a:cubicBezTo>
                    <a:pt x="46672" y="232410"/>
                    <a:pt x="56197" y="232410"/>
                    <a:pt x="64770" y="231458"/>
                  </a:cubicBezTo>
                  <a:cubicBezTo>
                    <a:pt x="72390" y="231458"/>
                    <a:pt x="74295" y="233362"/>
                    <a:pt x="74295" y="240983"/>
                  </a:cubicBezTo>
                  <a:cubicBezTo>
                    <a:pt x="74295" y="272415"/>
                    <a:pt x="74295" y="303848"/>
                    <a:pt x="74295" y="335280"/>
                  </a:cubicBezTo>
                  <a:cubicBezTo>
                    <a:pt x="74295" y="342900"/>
                    <a:pt x="76200" y="346710"/>
                    <a:pt x="84773" y="345758"/>
                  </a:cubicBezTo>
                  <a:cubicBezTo>
                    <a:pt x="94298" y="344805"/>
                    <a:pt x="103823" y="345758"/>
                    <a:pt x="112395" y="345758"/>
                  </a:cubicBezTo>
                  <a:cubicBezTo>
                    <a:pt x="117157" y="345758"/>
                    <a:pt x="119063" y="347662"/>
                    <a:pt x="119063" y="352425"/>
                  </a:cubicBezTo>
                  <a:cubicBezTo>
                    <a:pt x="121920" y="381953"/>
                    <a:pt x="121920" y="381953"/>
                    <a:pt x="93345" y="381953"/>
                  </a:cubicBezTo>
                  <a:close/>
                  <a:moveTo>
                    <a:pt x="199073" y="382905"/>
                  </a:moveTo>
                  <a:cubicBezTo>
                    <a:pt x="155258" y="382905"/>
                    <a:pt x="121920" y="350520"/>
                    <a:pt x="121920" y="306705"/>
                  </a:cubicBezTo>
                  <a:cubicBezTo>
                    <a:pt x="121920" y="263843"/>
                    <a:pt x="155258" y="229553"/>
                    <a:pt x="198120" y="229553"/>
                  </a:cubicBezTo>
                  <a:cubicBezTo>
                    <a:pt x="241935" y="229553"/>
                    <a:pt x="275273" y="261937"/>
                    <a:pt x="275273" y="305753"/>
                  </a:cubicBezTo>
                  <a:cubicBezTo>
                    <a:pt x="276225" y="349568"/>
                    <a:pt x="242888" y="382905"/>
                    <a:pt x="199073" y="382905"/>
                  </a:cubicBezTo>
                  <a:close/>
                  <a:moveTo>
                    <a:pt x="427673" y="337185"/>
                  </a:moveTo>
                  <a:cubicBezTo>
                    <a:pt x="426720" y="347662"/>
                    <a:pt x="419100" y="353378"/>
                    <a:pt x="413385" y="360045"/>
                  </a:cubicBezTo>
                  <a:cubicBezTo>
                    <a:pt x="389573" y="383858"/>
                    <a:pt x="361950" y="387668"/>
                    <a:pt x="330518" y="379095"/>
                  </a:cubicBezTo>
                  <a:cubicBezTo>
                    <a:pt x="300990" y="370523"/>
                    <a:pt x="284798" y="348615"/>
                    <a:pt x="280988" y="319087"/>
                  </a:cubicBezTo>
                  <a:cubicBezTo>
                    <a:pt x="277178" y="289560"/>
                    <a:pt x="284798" y="262890"/>
                    <a:pt x="310515" y="243840"/>
                  </a:cubicBezTo>
                  <a:cubicBezTo>
                    <a:pt x="340995" y="221933"/>
                    <a:pt x="392430" y="227648"/>
                    <a:pt x="414338" y="254317"/>
                  </a:cubicBezTo>
                  <a:cubicBezTo>
                    <a:pt x="415290" y="255270"/>
                    <a:pt x="416243" y="256223"/>
                    <a:pt x="417195" y="257175"/>
                  </a:cubicBezTo>
                  <a:cubicBezTo>
                    <a:pt x="421958" y="264795"/>
                    <a:pt x="428625" y="273368"/>
                    <a:pt x="424815" y="280987"/>
                  </a:cubicBezTo>
                  <a:cubicBezTo>
                    <a:pt x="421958" y="286703"/>
                    <a:pt x="411480" y="282893"/>
                    <a:pt x="404813" y="282893"/>
                  </a:cubicBezTo>
                  <a:cubicBezTo>
                    <a:pt x="391478" y="282893"/>
                    <a:pt x="380048" y="283845"/>
                    <a:pt x="366713" y="276225"/>
                  </a:cubicBezTo>
                  <a:cubicBezTo>
                    <a:pt x="352425" y="267653"/>
                    <a:pt x="334328" y="278130"/>
                    <a:pt x="330518" y="294323"/>
                  </a:cubicBezTo>
                  <a:cubicBezTo>
                    <a:pt x="328613" y="300037"/>
                    <a:pt x="328613" y="305753"/>
                    <a:pt x="328613" y="311468"/>
                  </a:cubicBezTo>
                  <a:cubicBezTo>
                    <a:pt x="329565" y="323850"/>
                    <a:pt x="334328" y="335280"/>
                    <a:pt x="347663" y="339090"/>
                  </a:cubicBezTo>
                  <a:cubicBezTo>
                    <a:pt x="361950" y="343853"/>
                    <a:pt x="376238" y="340043"/>
                    <a:pt x="386715" y="328612"/>
                  </a:cubicBezTo>
                  <a:cubicBezTo>
                    <a:pt x="381000" y="328612"/>
                    <a:pt x="378143" y="328612"/>
                    <a:pt x="374333" y="328612"/>
                  </a:cubicBezTo>
                  <a:cubicBezTo>
                    <a:pt x="368618" y="328612"/>
                    <a:pt x="362903" y="329565"/>
                    <a:pt x="358140" y="328612"/>
                  </a:cubicBezTo>
                  <a:cubicBezTo>
                    <a:pt x="343853" y="325755"/>
                    <a:pt x="353378" y="314325"/>
                    <a:pt x="351473" y="306705"/>
                  </a:cubicBezTo>
                  <a:cubicBezTo>
                    <a:pt x="350520" y="302895"/>
                    <a:pt x="347663" y="295275"/>
                    <a:pt x="358140" y="295275"/>
                  </a:cubicBezTo>
                  <a:cubicBezTo>
                    <a:pt x="379095" y="295275"/>
                    <a:pt x="400050" y="295275"/>
                    <a:pt x="421005" y="295275"/>
                  </a:cubicBezTo>
                  <a:cubicBezTo>
                    <a:pt x="425768" y="295275"/>
                    <a:pt x="427673" y="297180"/>
                    <a:pt x="427673" y="301943"/>
                  </a:cubicBezTo>
                  <a:cubicBezTo>
                    <a:pt x="427673" y="313373"/>
                    <a:pt x="427673" y="324803"/>
                    <a:pt x="427673" y="337185"/>
                  </a:cubicBezTo>
                  <a:close/>
                  <a:moveTo>
                    <a:pt x="585788" y="305753"/>
                  </a:moveTo>
                  <a:cubicBezTo>
                    <a:pt x="585788" y="350520"/>
                    <a:pt x="551498" y="383858"/>
                    <a:pt x="505778" y="382905"/>
                  </a:cubicBezTo>
                  <a:cubicBezTo>
                    <a:pt x="462915" y="382905"/>
                    <a:pt x="431483" y="349568"/>
                    <a:pt x="431483" y="304800"/>
                  </a:cubicBezTo>
                  <a:cubicBezTo>
                    <a:pt x="431483" y="260985"/>
                    <a:pt x="465773" y="228600"/>
                    <a:pt x="508635" y="228600"/>
                  </a:cubicBezTo>
                  <a:cubicBezTo>
                    <a:pt x="552450" y="229553"/>
                    <a:pt x="585788" y="262890"/>
                    <a:pt x="585788" y="3057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4D4F32E6-F35D-518B-2F9F-ABB9C35B1820}"/>
                </a:ext>
              </a:extLst>
            </p:cNvPr>
            <p:cNvSpPr/>
            <p:nvPr/>
          </p:nvSpPr>
          <p:spPr>
            <a:xfrm>
              <a:off x="5961697" y="3396585"/>
              <a:ext cx="57500" cy="68609"/>
            </a:xfrm>
            <a:custGeom>
              <a:avLst/>
              <a:gdLst>
                <a:gd name="connsiteX0" fmla="*/ 44768 w 57500"/>
                <a:gd name="connsiteY0" fmla="*/ 4792 h 68609"/>
                <a:gd name="connsiteX1" fmla="*/ 14288 w 57500"/>
                <a:gd name="connsiteY1" fmla="*/ 3840 h 68609"/>
                <a:gd name="connsiteX2" fmla="*/ 0 w 57500"/>
                <a:gd name="connsiteY2" fmla="*/ 35272 h 68609"/>
                <a:gd name="connsiteX3" fmla="*/ 953 w 57500"/>
                <a:gd name="connsiteY3" fmla="*/ 44797 h 68609"/>
                <a:gd name="connsiteX4" fmla="*/ 28575 w 57500"/>
                <a:gd name="connsiteY4" fmla="*/ 68610 h 68609"/>
                <a:gd name="connsiteX5" fmla="*/ 56197 w 57500"/>
                <a:gd name="connsiteY5" fmla="*/ 44797 h 68609"/>
                <a:gd name="connsiteX6" fmla="*/ 44768 w 57500"/>
                <a:gd name="connsiteY6" fmla="*/ 4792 h 6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00" h="68609">
                  <a:moveTo>
                    <a:pt x="44768" y="4792"/>
                  </a:moveTo>
                  <a:cubicBezTo>
                    <a:pt x="35243" y="-923"/>
                    <a:pt x="23813" y="-1875"/>
                    <a:pt x="14288" y="3840"/>
                  </a:cubicBezTo>
                  <a:cubicBezTo>
                    <a:pt x="2858" y="10507"/>
                    <a:pt x="0" y="21937"/>
                    <a:pt x="0" y="35272"/>
                  </a:cubicBezTo>
                  <a:cubicBezTo>
                    <a:pt x="0" y="37177"/>
                    <a:pt x="953" y="40987"/>
                    <a:pt x="953" y="44797"/>
                  </a:cubicBezTo>
                  <a:cubicBezTo>
                    <a:pt x="4763" y="60990"/>
                    <a:pt x="13335" y="68610"/>
                    <a:pt x="28575" y="68610"/>
                  </a:cubicBezTo>
                  <a:cubicBezTo>
                    <a:pt x="42863" y="68610"/>
                    <a:pt x="53340" y="60037"/>
                    <a:pt x="56197" y="44797"/>
                  </a:cubicBezTo>
                  <a:cubicBezTo>
                    <a:pt x="60008" y="28605"/>
                    <a:pt x="55245" y="11460"/>
                    <a:pt x="44768" y="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C5852F89-3728-EFA7-196B-DF3B1026478D}"/>
                </a:ext>
              </a:extLst>
            </p:cNvPr>
            <p:cNvSpPr/>
            <p:nvPr/>
          </p:nvSpPr>
          <p:spPr>
            <a:xfrm>
              <a:off x="6270307" y="3396670"/>
              <a:ext cx="58578" cy="69477"/>
            </a:xfrm>
            <a:custGeom>
              <a:avLst/>
              <a:gdLst>
                <a:gd name="connsiteX0" fmla="*/ 21907 w 58578"/>
                <a:gd name="connsiteY0" fmla="*/ 897 h 69477"/>
                <a:gd name="connsiteX1" fmla="*/ 0 w 58578"/>
                <a:gd name="connsiteY1" fmla="*/ 36140 h 69477"/>
                <a:gd name="connsiteX2" fmla="*/ 953 w 58578"/>
                <a:gd name="connsiteY2" fmla="*/ 45665 h 69477"/>
                <a:gd name="connsiteX3" fmla="*/ 29528 w 58578"/>
                <a:gd name="connsiteY3" fmla="*/ 69477 h 69477"/>
                <a:gd name="connsiteX4" fmla="*/ 57150 w 58578"/>
                <a:gd name="connsiteY4" fmla="*/ 45665 h 69477"/>
                <a:gd name="connsiteX5" fmla="*/ 57150 w 58578"/>
                <a:gd name="connsiteY5" fmla="*/ 21852 h 69477"/>
                <a:gd name="connsiteX6" fmla="*/ 21907 w 58578"/>
                <a:gd name="connsiteY6" fmla="*/ 897 h 6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" h="69477">
                  <a:moveTo>
                    <a:pt x="21907" y="897"/>
                  </a:moveTo>
                  <a:cubicBezTo>
                    <a:pt x="7620" y="4707"/>
                    <a:pt x="0" y="15185"/>
                    <a:pt x="0" y="36140"/>
                  </a:cubicBezTo>
                  <a:cubicBezTo>
                    <a:pt x="0" y="38045"/>
                    <a:pt x="0" y="41855"/>
                    <a:pt x="953" y="45665"/>
                  </a:cubicBezTo>
                  <a:cubicBezTo>
                    <a:pt x="4763" y="61857"/>
                    <a:pt x="14288" y="69477"/>
                    <a:pt x="29528" y="69477"/>
                  </a:cubicBezTo>
                  <a:cubicBezTo>
                    <a:pt x="43815" y="69477"/>
                    <a:pt x="53340" y="60905"/>
                    <a:pt x="57150" y="45665"/>
                  </a:cubicBezTo>
                  <a:cubicBezTo>
                    <a:pt x="59055" y="38045"/>
                    <a:pt x="59055" y="30425"/>
                    <a:pt x="57150" y="21852"/>
                  </a:cubicBezTo>
                  <a:cubicBezTo>
                    <a:pt x="52388" y="5660"/>
                    <a:pt x="38100" y="-2913"/>
                    <a:pt x="21907" y="8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C884BA5-E144-80D3-ED09-1D857B2F767D}"/>
              </a:ext>
            </a:extLst>
          </p:cNvPr>
          <p:cNvSpPr txBox="1"/>
          <p:nvPr/>
        </p:nvSpPr>
        <p:spPr>
          <a:xfrm rot="16200000">
            <a:off x="-216222" y="5630362"/>
            <a:ext cx="134684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1400" dirty="0" err="1"/>
              <a:t>Lorem</a:t>
            </a:r>
            <a:r>
              <a:rPr lang="pt-BR" sz="1400" dirty="0"/>
              <a:t> ipsum</a:t>
            </a:r>
          </a:p>
        </p:txBody>
      </p:sp>
      <p:pic>
        <p:nvPicPr>
          <p:cNvPr id="76" name="Imagem 7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33DF4B81-73ED-46D9-CA44-B9633618E7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6" b="18059"/>
          <a:stretch/>
        </p:blipFill>
        <p:spPr>
          <a:xfrm>
            <a:off x="7198563" y="1747777"/>
            <a:ext cx="4572000" cy="5110223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5A6E569-ED1B-25EF-4DEB-9AEAF4D699B3}"/>
              </a:ext>
            </a:extLst>
          </p:cNvPr>
          <p:cNvSpPr txBox="1"/>
          <p:nvPr/>
        </p:nvSpPr>
        <p:spPr>
          <a:xfrm>
            <a:off x="2227240" y="494113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u="sng" dirty="0">
                <a:solidFill>
                  <a:schemeClr val="bg1"/>
                </a:solidFill>
                <a:latin typeface="+mj-lt"/>
              </a:rPr>
              <a:t>Sobre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C0934AF-FD10-18B6-8672-ABEDA2FF3EA9}"/>
              </a:ext>
            </a:extLst>
          </p:cNvPr>
          <p:cNvSpPr txBox="1"/>
          <p:nvPr/>
        </p:nvSpPr>
        <p:spPr>
          <a:xfrm>
            <a:off x="4633824" y="494113"/>
            <a:ext cx="9236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Missão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FEBFE27-75CD-8BB4-BBC9-698AA14D3320}"/>
              </a:ext>
            </a:extLst>
          </p:cNvPr>
          <p:cNvSpPr txBox="1"/>
          <p:nvPr/>
        </p:nvSpPr>
        <p:spPr>
          <a:xfrm>
            <a:off x="7144603" y="494113"/>
            <a:ext cx="9525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Galeria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FA323A0-75C6-D2D8-84ED-A8FCE64D7C2B}"/>
              </a:ext>
            </a:extLst>
          </p:cNvPr>
          <p:cNvSpPr txBox="1"/>
          <p:nvPr/>
        </p:nvSpPr>
        <p:spPr>
          <a:xfrm>
            <a:off x="9736334" y="494113"/>
            <a:ext cx="10262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Contato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A0658C-ED09-C5BE-A47C-E554A4749CD6}"/>
              </a:ext>
            </a:extLst>
          </p:cNvPr>
          <p:cNvSpPr txBox="1"/>
          <p:nvPr/>
        </p:nvSpPr>
        <p:spPr>
          <a:xfrm>
            <a:off x="1681672" y="3948444"/>
            <a:ext cx="52334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sz="1600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Nunc viverra imperdiet enim. Fusce est. Vivamus a </a:t>
            </a:r>
            <a:r>
              <a:rPr lang="pt-BR" sz="1600" dirty="0" err="1">
                <a:solidFill>
                  <a:schemeClr val="bg1"/>
                </a:solidFill>
              </a:rPr>
              <a:t>tellus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D7293F-0764-5260-C456-492C6C7568C6}"/>
              </a:ext>
            </a:extLst>
          </p:cNvPr>
          <p:cNvSpPr txBox="1"/>
          <p:nvPr/>
        </p:nvSpPr>
        <p:spPr>
          <a:xfrm>
            <a:off x="1103374" y="2620901"/>
            <a:ext cx="224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+mj-lt"/>
              </a:rPr>
              <a:t>Sobre Mim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B36397E-63B5-04A9-759C-694E3D57898B}"/>
              </a:ext>
            </a:extLst>
          </p:cNvPr>
          <p:cNvCxnSpPr>
            <a:cxnSpLocks/>
          </p:cNvCxnSpPr>
          <p:nvPr/>
        </p:nvCxnSpPr>
        <p:spPr>
          <a:xfrm>
            <a:off x="1661782" y="3739105"/>
            <a:ext cx="18519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46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Fumaça em fundo azul&#10;&#10;Descrição gerada automaticamente com confiança baixa">
            <a:extLst>
              <a:ext uri="{FF2B5EF4-FFF2-40B4-BE49-F238E27FC236}">
                <a16:creationId xmlns:a16="http://schemas.microsoft.com/office/drawing/2014/main" id="{43870986-51B8-A93D-99EF-930BF246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m 20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40C93BFA-FE81-19A8-3531-3492654B31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26" b="18059"/>
          <a:stretch/>
        </p:blipFill>
        <p:spPr>
          <a:xfrm>
            <a:off x="-855" y="-3155993"/>
            <a:ext cx="12192855" cy="136282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197E25-7CB2-7C53-0A34-76D354F1B931}"/>
              </a:ext>
            </a:extLst>
          </p:cNvPr>
          <p:cNvSpPr txBox="1"/>
          <p:nvPr/>
        </p:nvSpPr>
        <p:spPr>
          <a:xfrm>
            <a:off x="2227240" y="494113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Sobre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162C0B-2A44-64D3-562C-314D5528BD9A}"/>
              </a:ext>
            </a:extLst>
          </p:cNvPr>
          <p:cNvSpPr txBox="1"/>
          <p:nvPr/>
        </p:nvSpPr>
        <p:spPr>
          <a:xfrm>
            <a:off x="4633824" y="494113"/>
            <a:ext cx="9236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u="sng" dirty="0">
                <a:solidFill>
                  <a:schemeClr val="bg1"/>
                </a:solidFill>
                <a:latin typeface="+mj-lt"/>
              </a:rPr>
              <a:t>Missão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13154E4-920E-0184-D9A6-3D12186165DF}"/>
              </a:ext>
            </a:extLst>
          </p:cNvPr>
          <p:cNvSpPr txBox="1"/>
          <p:nvPr/>
        </p:nvSpPr>
        <p:spPr>
          <a:xfrm>
            <a:off x="7144603" y="494113"/>
            <a:ext cx="9525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Galeria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239342-5712-ABF2-7078-D7C51936F6AD}"/>
              </a:ext>
            </a:extLst>
          </p:cNvPr>
          <p:cNvSpPr txBox="1"/>
          <p:nvPr/>
        </p:nvSpPr>
        <p:spPr>
          <a:xfrm>
            <a:off x="9736334" y="494113"/>
            <a:ext cx="10262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Contato</a:t>
            </a:r>
          </a:p>
        </p:txBody>
      </p:sp>
      <p:grpSp>
        <p:nvGrpSpPr>
          <p:cNvPr id="14" name="Gráfico 10">
            <a:extLst>
              <a:ext uri="{FF2B5EF4-FFF2-40B4-BE49-F238E27FC236}">
                <a16:creationId xmlns:a16="http://schemas.microsoft.com/office/drawing/2014/main" id="{930D2ADD-8912-3B39-0AE6-F26BC2B12D87}"/>
              </a:ext>
            </a:extLst>
          </p:cNvPr>
          <p:cNvGrpSpPr/>
          <p:nvPr/>
        </p:nvGrpSpPr>
        <p:grpSpPr>
          <a:xfrm>
            <a:off x="197977" y="419356"/>
            <a:ext cx="518447" cy="518846"/>
            <a:chOff x="5715210" y="3048000"/>
            <a:chExt cx="764646" cy="765235"/>
          </a:xfrm>
          <a:solidFill>
            <a:schemeClr val="bg1"/>
          </a:solidFill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13DF678B-E1F9-26D4-1A83-A993224A784B}"/>
                </a:ext>
              </a:extLst>
            </p:cNvPr>
            <p:cNvSpPr/>
            <p:nvPr/>
          </p:nvSpPr>
          <p:spPr>
            <a:xfrm>
              <a:off x="5715210" y="3048000"/>
              <a:ext cx="764646" cy="765235"/>
            </a:xfrm>
            <a:custGeom>
              <a:avLst/>
              <a:gdLst>
                <a:gd name="connsiteX0" fmla="*/ 758932 w 764646"/>
                <a:gd name="connsiteY0" fmla="*/ 316230 h 765235"/>
                <a:gd name="connsiteX1" fmla="*/ 632249 w 764646"/>
                <a:gd name="connsiteY1" fmla="*/ 93345 h 765235"/>
                <a:gd name="connsiteX2" fmla="*/ 416984 w 764646"/>
                <a:gd name="connsiteY2" fmla="*/ 1905 h 765235"/>
                <a:gd name="connsiteX3" fmla="*/ 412222 w 764646"/>
                <a:gd name="connsiteY3" fmla="*/ 0 h 765235"/>
                <a:gd name="connsiteX4" fmla="*/ 356024 w 764646"/>
                <a:gd name="connsiteY4" fmla="*/ 0 h 765235"/>
                <a:gd name="connsiteX5" fmla="*/ 306494 w 764646"/>
                <a:gd name="connsiteY5" fmla="*/ 7620 h 765235"/>
                <a:gd name="connsiteX6" fmla="*/ 53129 w 764646"/>
                <a:gd name="connsiteY6" fmla="*/ 190500 h 765235"/>
                <a:gd name="connsiteX7" fmla="*/ 29317 w 764646"/>
                <a:gd name="connsiteY7" fmla="*/ 524828 h 765235"/>
                <a:gd name="connsiteX8" fmla="*/ 223627 w 764646"/>
                <a:gd name="connsiteY8" fmla="*/ 729615 h 765235"/>
                <a:gd name="connsiteX9" fmla="*/ 548429 w 764646"/>
                <a:gd name="connsiteY9" fmla="*/ 725805 h 765235"/>
                <a:gd name="connsiteX10" fmla="*/ 708449 w 764646"/>
                <a:gd name="connsiteY10" fmla="*/ 581025 h 765235"/>
                <a:gd name="connsiteX11" fmla="*/ 762742 w 764646"/>
                <a:gd name="connsiteY11" fmla="*/ 421958 h 765235"/>
                <a:gd name="connsiteX12" fmla="*/ 764647 w 764646"/>
                <a:gd name="connsiteY12" fmla="*/ 412433 h 765235"/>
                <a:gd name="connsiteX13" fmla="*/ 764647 w 764646"/>
                <a:gd name="connsiteY13" fmla="*/ 354330 h 765235"/>
                <a:gd name="connsiteX14" fmla="*/ 758932 w 764646"/>
                <a:gd name="connsiteY14" fmla="*/ 316230 h 765235"/>
                <a:gd name="connsiteX15" fmla="*/ 382694 w 764646"/>
                <a:gd name="connsiteY15" fmla="*/ 721043 h 765235"/>
                <a:gd name="connsiteX16" fmla="*/ 44557 w 764646"/>
                <a:gd name="connsiteY16" fmla="*/ 381000 h 765235"/>
                <a:gd name="connsiteX17" fmla="*/ 385552 w 764646"/>
                <a:gd name="connsiteY17" fmla="*/ 43815 h 765235"/>
                <a:gd name="connsiteX18" fmla="*/ 721784 w 764646"/>
                <a:gd name="connsiteY18" fmla="*/ 382905 h 765235"/>
                <a:gd name="connsiteX19" fmla="*/ 382694 w 764646"/>
                <a:gd name="connsiteY19" fmla="*/ 721043 h 76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4646" h="765235">
                  <a:moveTo>
                    <a:pt x="758932" y="316230"/>
                  </a:moveTo>
                  <a:cubicBezTo>
                    <a:pt x="742739" y="226695"/>
                    <a:pt x="700829" y="152400"/>
                    <a:pt x="632249" y="93345"/>
                  </a:cubicBezTo>
                  <a:cubicBezTo>
                    <a:pt x="570337" y="39053"/>
                    <a:pt x="497947" y="9525"/>
                    <a:pt x="416984" y="1905"/>
                  </a:cubicBezTo>
                  <a:cubicBezTo>
                    <a:pt x="415079" y="1905"/>
                    <a:pt x="413174" y="1905"/>
                    <a:pt x="412222" y="0"/>
                  </a:cubicBezTo>
                  <a:cubicBezTo>
                    <a:pt x="393172" y="0"/>
                    <a:pt x="375074" y="0"/>
                    <a:pt x="356024" y="0"/>
                  </a:cubicBezTo>
                  <a:cubicBezTo>
                    <a:pt x="339832" y="3810"/>
                    <a:pt x="322687" y="3810"/>
                    <a:pt x="306494" y="7620"/>
                  </a:cubicBezTo>
                  <a:cubicBezTo>
                    <a:pt x="195052" y="32385"/>
                    <a:pt x="109327" y="92393"/>
                    <a:pt x="53129" y="190500"/>
                  </a:cubicBezTo>
                  <a:cubicBezTo>
                    <a:pt x="-8783" y="297180"/>
                    <a:pt x="-16403" y="409575"/>
                    <a:pt x="29317" y="524828"/>
                  </a:cubicBezTo>
                  <a:cubicBezTo>
                    <a:pt x="65512" y="619125"/>
                    <a:pt x="132187" y="688658"/>
                    <a:pt x="223627" y="729615"/>
                  </a:cubicBezTo>
                  <a:cubicBezTo>
                    <a:pt x="332212" y="778193"/>
                    <a:pt x="440797" y="777240"/>
                    <a:pt x="548429" y="725805"/>
                  </a:cubicBezTo>
                  <a:cubicBezTo>
                    <a:pt x="616057" y="693420"/>
                    <a:pt x="669397" y="644843"/>
                    <a:pt x="708449" y="581025"/>
                  </a:cubicBezTo>
                  <a:cubicBezTo>
                    <a:pt x="738929" y="532448"/>
                    <a:pt x="756074" y="479108"/>
                    <a:pt x="762742" y="421958"/>
                  </a:cubicBezTo>
                  <a:cubicBezTo>
                    <a:pt x="762742" y="419100"/>
                    <a:pt x="761789" y="415290"/>
                    <a:pt x="764647" y="412433"/>
                  </a:cubicBezTo>
                  <a:cubicBezTo>
                    <a:pt x="764647" y="393383"/>
                    <a:pt x="764647" y="373380"/>
                    <a:pt x="764647" y="354330"/>
                  </a:cubicBezTo>
                  <a:cubicBezTo>
                    <a:pt x="763694" y="341948"/>
                    <a:pt x="761789" y="328613"/>
                    <a:pt x="758932" y="316230"/>
                  </a:cubicBezTo>
                  <a:close/>
                  <a:moveTo>
                    <a:pt x="382694" y="721043"/>
                  </a:moveTo>
                  <a:cubicBezTo>
                    <a:pt x="196004" y="721043"/>
                    <a:pt x="44557" y="568643"/>
                    <a:pt x="44557" y="381000"/>
                  </a:cubicBezTo>
                  <a:cubicBezTo>
                    <a:pt x="44557" y="194310"/>
                    <a:pt x="196957" y="43815"/>
                    <a:pt x="385552" y="43815"/>
                  </a:cubicBezTo>
                  <a:cubicBezTo>
                    <a:pt x="570337" y="43815"/>
                    <a:pt x="721784" y="196215"/>
                    <a:pt x="721784" y="382905"/>
                  </a:cubicBezTo>
                  <a:cubicBezTo>
                    <a:pt x="721784" y="569595"/>
                    <a:pt x="570337" y="721043"/>
                    <a:pt x="382694" y="721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37C886D-18FE-1DFC-A088-034B47B129B4}"/>
                </a:ext>
              </a:extLst>
            </p:cNvPr>
            <p:cNvSpPr/>
            <p:nvPr/>
          </p:nvSpPr>
          <p:spPr>
            <a:xfrm>
              <a:off x="5791200" y="3125152"/>
              <a:ext cx="613410" cy="612457"/>
            </a:xfrm>
            <a:custGeom>
              <a:avLst/>
              <a:gdLst>
                <a:gd name="connsiteX0" fmla="*/ 307658 w 613410"/>
                <a:gd name="connsiteY0" fmla="*/ 0 h 612457"/>
                <a:gd name="connsiteX1" fmla="*/ 0 w 613410"/>
                <a:gd name="connsiteY1" fmla="*/ 303848 h 612457"/>
                <a:gd name="connsiteX2" fmla="*/ 304800 w 613410"/>
                <a:gd name="connsiteY2" fmla="*/ 612458 h 612457"/>
                <a:gd name="connsiteX3" fmla="*/ 613410 w 613410"/>
                <a:gd name="connsiteY3" fmla="*/ 308610 h 612457"/>
                <a:gd name="connsiteX4" fmla="*/ 307658 w 613410"/>
                <a:gd name="connsiteY4" fmla="*/ 0 h 612457"/>
                <a:gd name="connsiteX5" fmla="*/ 93345 w 613410"/>
                <a:gd name="connsiteY5" fmla="*/ 381953 h 612457"/>
                <a:gd name="connsiteX6" fmla="*/ 37147 w 613410"/>
                <a:gd name="connsiteY6" fmla="*/ 381953 h 612457"/>
                <a:gd name="connsiteX7" fmla="*/ 27622 w 613410"/>
                <a:gd name="connsiteY7" fmla="*/ 372428 h 612457"/>
                <a:gd name="connsiteX8" fmla="*/ 27622 w 613410"/>
                <a:gd name="connsiteY8" fmla="*/ 306705 h 612457"/>
                <a:gd name="connsiteX9" fmla="*/ 27622 w 613410"/>
                <a:gd name="connsiteY9" fmla="*/ 240983 h 612457"/>
                <a:gd name="connsiteX10" fmla="*/ 38100 w 613410"/>
                <a:gd name="connsiteY10" fmla="*/ 231458 h 612457"/>
                <a:gd name="connsiteX11" fmla="*/ 64770 w 613410"/>
                <a:gd name="connsiteY11" fmla="*/ 231458 h 612457"/>
                <a:gd name="connsiteX12" fmla="*/ 74295 w 613410"/>
                <a:gd name="connsiteY12" fmla="*/ 240983 h 612457"/>
                <a:gd name="connsiteX13" fmla="*/ 74295 w 613410"/>
                <a:gd name="connsiteY13" fmla="*/ 335280 h 612457"/>
                <a:gd name="connsiteX14" fmla="*/ 84773 w 613410"/>
                <a:gd name="connsiteY14" fmla="*/ 345758 h 612457"/>
                <a:gd name="connsiteX15" fmla="*/ 112395 w 613410"/>
                <a:gd name="connsiteY15" fmla="*/ 345758 h 612457"/>
                <a:gd name="connsiteX16" fmla="*/ 119063 w 613410"/>
                <a:gd name="connsiteY16" fmla="*/ 352425 h 612457"/>
                <a:gd name="connsiteX17" fmla="*/ 93345 w 613410"/>
                <a:gd name="connsiteY17" fmla="*/ 381953 h 612457"/>
                <a:gd name="connsiteX18" fmla="*/ 199073 w 613410"/>
                <a:gd name="connsiteY18" fmla="*/ 382905 h 612457"/>
                <a:gd name="connsiteX19" fmla="*/ 121920 w 613410"/>
                <a:gd name="connsiteY19" fmla="*/ 306705 h 612457"/>
                <a:gd name="connsiteX20" fmla="*/ 198120 w 613410"/>
                <a:gd name="connsiteY20" fmla="*/ 229553 h 612457"/>
                <a:gd name="connsiteX21" fmla="*/ 275273 w 613410"/>
                <a:gd name="connsiteY21" fmla="*/ 305753 h 612457"/>
                <a:gd name="connsiteX22" fmla="*/ 199073 w 613410"/>
                <a:gd name="connsiteY22" fmla="*/ 382905 h 612457"/>
                <a:gd name="connsiteX23" fmla="*/ 427673 w 613410"/>
                <a:gd name="connsiteY23" fmla="*/ 337185 h 612457"/>
                <a:gd name="connsiteX24" fmla="*/ 413385 w 613410"/>
                <a:gd name="connsiteY24" fmla="*/ 360045 h 612457"/>
                <a:gd name="connsiteX25" fmla="*/ 330518 w 613410"/>
                <a:gd name="connsiteY25" fmla="*/ 379095 h 612457"/>
                <a:gd name="connsiteX26" fmla="*/ 280988 w 613410"/>
                <a:gd name="connsiteY26" fmla="*/ 319087 h 612457"/>
                <a:gd name="connsiteX27" fmla="*/ 310515 w 613410"/>
                <a:gd name="connsiteY27" fmla="*/ 243840 h 612457"/>
                <a:gd name="connsiteX28" fmla="*/ 414338 w 613410"/>
                <a:gd name="connsiteY28" fmla="*/ 254317 h 612457"/>
                <a:gd name="connsiteX29" fmla="*/ 417195 w 613410"/>
                <a:gd name="connsiteY29" fmla="*/ 257175 h 612457"/>
                <a:gd name="connsiteX30" fmla="*/ 424815 w 613410"/>
                <a:gd name="connsiteY30" fmla="*/ 280987 h 612457"/>
                <a:gd name="connsiteX31" fmla="*/ 404813 w 613410"/>
                <a:gd name="connsiteY31" fmla="*/ 282893 h 612457"/>
                <a:gd name="connsiteX32" fmla="*/ 366713 w 613410"/>
                <a:gd name="connsiteY32" fmla="*/ 276225 h 612457"/>
                <a:gd name="connsiteX33" fmla="*/ 330518 w 613410"/>
                <a:gd name="connsiteY33" fmla="*/ 294323 h 612457"/>
                <a:gd name="connsiteX34" fmla="*/ 328613 w 613410"/>
                <a:gd name="connsiteY34" fmla="*/ 311468 h 612457"/>
                <a:gd name="connsiteX35" fmla="*/ 347663 w 613410"/>
                <a:gd name="connsiteY35" fmla="*/ 339090 h 612457"/>
                <a:gd name="connsiteX36" fmla="*/ 386715 w 613410"/>
                <a:gd name="connsiteY36" fmla="*/ 328612 h 612457"/>
                <a:gd name="connsiteX37" fmla="*/ 374333 w 613410"/>
                <a:gd name="connsiteY37" fmla="*/ 328612 h 612457"/>
                <a:gd name="connsiteX38" fmla="*/ 358140 w 613410"/>
                <a:gd name="connsiteY38" fmla="*/ 328612 h 612457"/>
                <a:gd name="connsiteX39" fmla="*/ 351473 w 613410"/>
                <a:gd name="connsiteY39" fmla="*/ 306705 h 612457"/>
                <a:gd name="connsiteX40" fmla="*/ 358140 w 613410"/>
                <a:gd name="connsiteY40" fmla="*/ 295275 h 612457"/>
                <a:gd name="connsiteX41" fmla="*/ 421005 w 613410"/>
                <a:gd name="connsiteY41" fmla="*/ 295275 h 612457"/>
                <a:gd name="connsiteX42" fmla="*/ 427673 w 613410"/>
                <a:gd name="connsiteY42" fmla="*/ 301943 h 612457"/>
                <a:gd name="connsiteX43" fmla="*/ 427673 w 613410"/>
                <a:gd name="connsiteY43" fmla="*/ 337185 h 612457"/>
                <a:gd name="connsiteX44" fmla="*/ 585788 w 613410"/>
                <a:gd name="connsiteY44" fmla="*/ 305753 h 612457"/>
                <a:gd name="connsiteX45" fmla="*/ 505778 w 613410"/>
                <a:gd name="connsiteY45" fmla="*/ 382905 h 612457"/>
                <a:gd name="connsiteX46" fmla="*/ 431483 w 613410"/>
                <a:gd name="connsiteY46" fmla="*/ 304800 h 612457"/>
                <a:gd name="connsiteX47" fmla="*/ 508635 w 613410"/>
                <a:gd name="connsiteY47" fmla="*/ 228600 h 612457"/>
                <a:gd name="connsiteX48" fmla="*/ 585788 w 613410"/>
                <a:gd name="connsiteY48" fmla="*/ 305753 h 61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13410" h="612457">
                  <a:moveTo>
                    <a:pt x="307658" y="0"/>
                  </a:moveTo>
                  <a:cubicBezTo>
                    <a:pt x="138113" y="0"/>
                    <a:pt x="0" y="136208"/>
                    <a:pt x="0" y="303848"/>
                  </a:cubicBezTo>
                  <a:cubicBezTo>
                    <a:pt x="0" y="474345"/>
                    <a:pt x="136208" y="612458"/>
                    <a:pt x="304800" y="612458"/>
                  </a:cubicBezTo>
                  <a:cubicBezTo>
                    <a:pt x="474345" y="612458"/>
                    <a:pt x="612458" y="476250"/>
                    <a:pt x="613410" y="308610"/>
                  </a:cubicBezTo>
                  <a:cubicBezTo>
                    <a:pt x="612458" y="138113"/>
                    <a:pt x="476250" y="0"/>
                    <a:pt x="307658" y="0"/>
                  </a:cubicBezTo>
                  <a:close/>
                  <a:moveTo>
                    <a:pt x="93345" y="381953"/>
                  </a:moveTo>
                  <a:cubicBezTo>
                    <a:pt x="74295" y="381953"/>
                    <a:pt x="56197" y="381953"/>
                    <a:pt x="37147" y="381953"/>
                  </a:cubicBezTo>
                  <a:cubicBezTo>
                    <a:pt x="29528" y="381953"/>
                    <a:pt x="27622" y="379095"/>
                    <a:pt x="27622" y="372428"/>
                  </a:cubicBezTo>
                  <a:cubicBezTo>
                    <a:pt x="27622" y="350520"/>
                    <a:pt x="27622" y="328612"/>
                    <a:pt x="27622" y="306705"/>
                  </a:cubicBezTo>
                  <a:cubicBezTo>
                    <a:pt x="27622" y="284798"/>
                    <a:pt x="27622" y="262890"/>
                    <a:pt x="27622" y="240983"/>
                  </a:cubicBezTo>
                  <a:cubicBezTo>
                    <a:pt x="27622" y="233362"/>
                    <a:pt x="30480" y="230505"/>
                    <a:pt x="38100" y="231458"/>
                  </a:cubicBezTo>
                  <a:cubicBezTo>
                    <a:pt x="46672" y="232410"/>
                    <a:pt x="56197" y="232410"/>
                    <a:pt x="64770" y="231458"/>
                  </a:cubicBezTo>
                  <a:cubicBezTo>
                    <a:pt x="72390" y="231458"/>
                    <a:pt x="74295" y="233362"/>
                    <a:pt x="74295" y="240983"/>
                  </a:cubicBezTo>
                  <a:cubicBezTo>
                    <a:pt x="74295" y="272415"/>
                    <a:pt x="74295" y="303848"/>
                    <a:pt x="74295" y="335280"/>
                  </a:cubicBezTo>
                  <a:cubicBezTo>
                    <a:pt x="74295" y="342900"/>
                    <a:pt x="76200" y="346710"/>
                    <a:pt x="84773" y="345758"/>
                  </a:cubicBezTo>
                  <a:cubicBezTo>
                    <a:pt x="94298" y="344805"/>
                    <a:pt x="103823" y="345758"/>
                    <a:pt x="112395" y="345758"/>
                  </a:cubicBezTo>
                  <a:cubicBezTo>
                    <a:pt x="117157" y="345758"/>
                    <a:pt x="119063" y="347662"/>
                    <a:pt x="119063" y="352425"/>
                  </a:cubicBezTo>
                  <a:cubicBezTo>
                    <a:pt x="121920" y="381953"/>
                    <a:pt x="121920" y="381953"/>
                    <a:pt x="93345" y="381953"/>
                  </a:cubicBezTo>
                  <a:close/>
                  <a:moveTo>
                    <a:pt x="199073" y="382905"/>
                  </a:moveTo>
                  <a:cubicBezTo>
                    <a:pt x="155258" y="382905"/>
                    <a:pt x="121920" y="350520"/>
                    <a:pt x="121920" y="306705"/>
                  </a:cubicBezTo>
                  <a:cubicBezTo>
                    <a:pt x="121920" y="263843"/>
                    <a:pt x="155258" y="229553"/>
                    <a:pt x="198120" y="229553"/>
                  </a:cubicBezTo>
                  <a:cubicBezTo>
                    <a:pt x="241935" y="229553"/>
                    <a:pt x="275273" y="261937"/>
                    <a:pt x="275273" y="305753"/>
                  </a:cubicBezTo>
                  <a:cubicBezTo>
                    <a:pt x="276225" y="349568"/>
                    <a:pt x="242888" y="382905"/>
                    <a:pt x="199073" y="382905"/>
                  </a:cubicBezTo>
                  <a:close/>
                  <a:moveTo>
                    <a:pt x="427673" y="337185"/>
                  </a:moveTo>
                  <a:cubicBezTo>
                    <a:pt x="426720" y="347662"/>
                    <a:pt x="419100" y="353378"/>
                    <a:pt x="413385" y="360045"/>
                  </a:cubicBezTo>
                  <a:cubicBezTo>
                    <a:pt x="389573" y="383858"/>
                    <a:pt x="361950" y="387668"/>
                    <a:pt x="330518" y="379095"/>
                  </a:cubicBezTo>
                  <a:cubicBezTo>
                    <a:pt x="300990" y="370523"/>
                    <a:pt x="284798" y="348615"/>
                    <a:pt x="280988" y="319087"/>
                  </a:cubicBezTo>
                  <a:cubicBezTo>
                    <a:pt x="277178" y="289560"/>
                    <a:pt x="284798" y="262890"/>
                    <a:pt x="310515" y="243840"/>
                  </a:cubicBezTo>
                  <a:cubicBezTo>
                    <a:pt x="340995" y="221933"/>
                    <a:pt x="392430" y="227648"/>
                    <a:pt x="414338" y="254317"/>
                  </a:cubicBezTo>
                  <a:cubicBezTo>
                    <a:pt x="415290" y="255270"/>
                    <a:pt x="416243" y="256223"/>
                    <a:pt x="417195" y="257175"/>
                  </a:cubicBezTo>
                  <a:cubicBezTo>
                    <a:pt x="421958" y="264795"/>
                    <a:pt x="428625" y="273368"/>
                    <a:pt x="424815" y="280987"/>
                  </a:cubicBezTo>
                  <a:cubicBezTo>
                    <a:pt x="421958" y="286703"/>
                    <a:pt x="411480" y="282893"/>
                    <a:pt x="404813" y="282893"/>
                  </a:cubicBezTo>
                  <a:cubicBezTo>
                    <a:pt x="391478" y="282893"/>
                    <a:pt x="380048" y="283845"/>
                    <a:pt x="366713" y="276225"/>
                  </a:cubicBezTo>
                  <a:cubicBezTo>
                    <a:pt x="352425" y="267653"/>
                    <a:pt x="334328" y="278130"/>
                    <a:pt x="330518" y="294323"/>
                  </a:cubicBezTo>
                  <a:cubicBezTo>
                    <a:pt x="328613" y="300037"/>
                    <a:pt x="328613" y="305753"/>
                    <a:pt x="328613" y="311468"/>
                  </a:cubicBezTo>
                  <a:cubicBezTo>
                    <a:pt x="329565" y="323850"/>
                    <a:pt x="334328" y="335280"/>
                    <a:pt x="347663" y="339090"/>
                  </a:cubicBezTo>
                  <a:cubicBezTo>
                    <a:pt x="361950" y="343853"/>
                    <a:pt x="376238" y="340043"/>
                    <a:pt x="386715" y="328612"/>
                  </a:cubicBezTo>
                  <a:cubicBezTo>
                    <a:pt x="381000" y="328612"/>
                    <a:pt x="378143" y="328612"/>
                    <a:pt x="374333" y="328612"/>
                  </a:cubicBezTo>
                  <a:cubicBezTo>
                    <a:pt x="368618" y="328612"/>
                    <a:pt x="362903" y="329565"/>
                    <a:pt x="358140" y="328612"/>
                  </a:cubicBezTo>
                  <a:cubicBezTo>
                    <a:pt x="343853" y="325755"/>
                    <a:pt x="353378" y="314325"/>
                    <a:pt x="351473" y="306705"/>
                  </a:cubicBezTo>
                  <a:cubicBezTo>
                    <a:pt x="350520" y="302895"/>
                    <a:pt x="347663" y="295275"/>
                    <a:pt x="358140" y="295275"/>
                  </a:cubicBezTo>
                  <a:cubicBezTo>
                    <a:pt x="379095" y="295275"/>
                    <a:pt x="400050" y="295275"/>
                    <a:pt x="421005" y="295275"/>
                  </a:cubicBezTo>
                  <a:cubicBezTo>
                    <a:pt x="425768" y="295275"/>
                    <a:pt x="427673" y="297180"/>
                    <a:pt x="427673" y="301943"/>
                  </a:cubicBezTo>
                  <a:cubicBezTo>
                    <a:pt x="427673" y="313373"/>
                    <a:pt x="427673" y="324803"/>
                    <a:pt x="427673" y="337185"/>
                  </a:cubicBezTo>
                  <a:close/>
                  <a:moveTo>
                    <a:pt x="585788" y="305753"/>
                  </a:moveTo>
                  <a:cubicBezTo>
                    <a:pt x="585788" y="350520"/>
                    <a:pt x="551498" y="383858"/>
                    <a:pt x="505778" y="382905"/>
                  </a:cubicBezTo>
                  <a:cubicBezTo>
                    <a:pt x="462915" y="382905"/>
                    <a:pt x="431483" y="349568"/>
                    <a:pt x="431483" y="304800"/>
                  </a:cubicBezTo>
                  <a:cubicBezTo>
                    <a:pt x="431483" y="260985"/>
                    <a:pt x="465773" y="228600"/>
                    <a:pt x="508635" y="228600"/>
                  </a:cubicBezTo>
                  <a:cubicBezTo>
                    <a:pt x="552450" y="229553"/>
                    <a:pt x="585788" y="262890"/>
                    <a:pt x="585788" y="3057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DDD0AF6D-3818-BD43-EEF1-1EE794F0CF56}"/>
                </a:ext>
              </a:extLst>
            </p:cNvPr>
            <p:cNvSpPr/>
            <p:nvPr/>
          </p:nvSpPr>
          <p:spPr>
            <a:xfrm>
              <a:off x="5961697" y="3396585"/>
              <a:ext cx="57500" cy="68609"/>
            </a:xfrm>
            <a:custGeom>
              <a:avLst/>
              <a:gdLst>
                <a:gd name="connsiteX0" fmla="*/ 44768 w 57500"/>
                <a:gd name="connsiteY0" fmla="*/ 4792 h 68609"/>
                <a:gd name="connsiteX1" fmla="*/ 14288 w 57500"/>
                <a:gd name="connsiteY1" fmla="*/ 3840 h 68609"/>
                <a:gd name="connsiteX2" fmla="*/ 0 w 57500"/>
                <a:gd name="connsiteY2" fmla="*/ 35272 h 68609"/>
                <a:gd name="connsiteX3" fmla="*/ 953 w 57500"/>
                <a:gd name="connsiteY3" fmla="*/ 44797 h 68609"/>
                <a:gd name="connsiteX4" fmla="*/ 28575 w 57500"/>
                <a:gd name="connsiteY4" fmla="*/ 68610 h 68609"/>
                <a:gd name="connsiteX5" fmla="*/ 56197 w 57500"/>
                <a:gd name="connsiteY5" fmla="*/ 44797 h 68609"/>
                <a:gd name="connsiteX6" fmla="*/ 44768 w 57500"/>
                <a:gd name="connsiteY6" fmla="*/ 4792 h 6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00" h="68609">
                  <a:moveTo>
                    <a:pt x="44768" y="4792"/>
                  </a:moveTo>
                  <a:cubicBezTo>
                    <a:pt x="35243" y="-923"/>
                    <a:pt x="23813" y="-1875"/>
                    <a:pt x="14288" y="3840"/>
                  </a:cubicBezTo>
                  <a:cubicBezTo>
                    <a:pt x="2858" y="10507"/>
                    <a:pt x="0" y="21937"/>
                    <a:pt x="0" y="35272"/>
                  </a:cubicBezTo>
                  <a:cubicBezTo>
                    <a:pt x="0" y="37177"/>
                    <a:pt x="953" y="40987"/>
                    <a:pt x="953" y="44797"/>
                  </a:cubicBezTo>
                  <a:cubicBezTo>
                    <a:pt x="4763" y="60990"/>
                    <a:pt x="13335" y="68610"/>
                    <a:pt x="28575" y="68610"/>
                  </a:cubicBezTo>
                  <a:cubicBezTo>
                    <a:pt x="42863" y="68610"/>
                    <a:pt x="53340" y="60037"/>
                    <a:pt x="56197" y="44797"/>
                  </a:cubicBezTo>
                  <a:cubicBezTo>
                    <a:pt x="60008" y="28605"/>
                    <a:pt x="55245" y="11460"/>
                    <a:pt x="44768" y="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4458DFED-2A00-C4AA-1FD3-C30B937D6F2B}"/>
                </a:ext>
              </a:extLst>
            </p:cNvPr>
            <p:cNvSpPr/>
            <p:nvPr/>
          </p:nvSpPr>
          <p:spPr>
            <a:xfrm>
              <a:off x="6270307" y="3396670"/>
              <a:ext cx="58578" cy="69477"/>
            </a:xfrm>
            <a:custGeom>
              <a:avLst/>
              <a:gdLst>
                <a:gd name="connsiteX0" fmla="*/ 21907 w 58578"/>
                <a:gd name="connsiteY0" fmla="*/ 897 h 69477"/>
                <a:gd name="connsiteX1" fmla="*/ 0 w 58578"/>
                <a:gd name="connsiteY1" fmla="*/ 36140 h 69477"/>
                <a:gd name="connsiteX2" fmla="*/ 953 w 58578"/>
                <a:gd name="connsiteY2" fmla="*/ 45665 h 69477"/>
                <a:gd name="connsiteX3" fmla="*/ 29528 w 58578"/>
                <a:gd name="connsiteY3" fmla="*/ 69477 h 69477"/>
                <a:gd name="connsiteX4" fmla="*/ 57150 w 58578"/>
                <a:gd name="connsiteY4" fmla="*/ 45665 h 69477"/>
                <a:gd name="connsiteX5" fmla="*/ 57150 w 58578"/>
                <a:gd name="connsiteY5" fmla="*/ 21852 h 69477"/>
                <a:gd name="connsiteX6" fmla="*/ 21907 w 58578"/>
                <a:gd name="connsiteY6" fmla="*/ 897 h 6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8" h="69477">
                  <a:moveTo>
                    <a:pt x="21907" y="897"/>
                  </a:moveTo>
                  <a:cubicBezTo>
                    <a:pt x="7620" y="4707"/>
                    <a:pt x="0" y="15185"/>
                    <a:pt x="0" y="36140"/>
                  </a:cubicBezTo>
                  <a:cubicBezTo>
                    <a:pt x="0" y="38045"/>
                    <a:pt x="0" y="41855"/>
                    <a:pt x="953" y="45665"/>
                  </a:cubicBezTo>
                  <a:cubicBezTo>
                    <a:pt x="4763" y="61857"/>
                    <a:pt x="14288" y="69477"/>
                    <a:pt x="29528" y="69477"/>
                  </a:cubicBezTo>
                  <a:cubicBezTo>
                    <a:pt x="43815" y="69477"/>
                    <a:pt x="53340" y="60905"/>
                    <a:pt x="57150" y="45665"/>
                  </a:cubicBezTo>
                  <a:cubicBezTo>
                    <a:pt x="59055" y="38045"/>
                    <a:pt x="59055" y="30425"/>
                    <a:pt x="57150" y="21852"/>
                  </a:cubicBezTo>
                  <a:cubicBezTo>
                    <a:pt x="52388" y="5660"/>
                    <a:pt x="38100" y="-2913"/>
                    <a:pt x="21907" y="8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A18DB7D-D475-2A6A-AF07-E4BF1448A267}"/>
              </a:ext>
            </a:extLst>
          </p:cNvPr>
          <p:cNvSpPr txBox="1"/>
          <p:nvPr/>
        </p:nvSpPr>
        <p:spPr>
          <a:xfrm>
            <a:off x="4693587" y="2225014"/>
            <a:ext cx="28039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Minha Missão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105C61-91AA-02B7-39AC-4DEF805F9616}"/>
              </a:ext>
            </a:extLst>
          </p:cNvPr>
          <p:cNvGrpSpPr/>
          <p:nvPr/>
        </p:nvGrpSpPr>
        <p:grpSpPr>
          <a:xfrm>
            <a:off x="1014756" y="3032871"/>
            <a:ext cx="10162489" cy="2452572"/>
            <a:chOff x="1632114" y="3032871"/>
            <a:chExt cx="10162489" cy="2452572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12FE9620-0FD4-7F21-92D3-1732B02FCA92}"/>
                </a:ext>
              </a:extLst>
            </p:cNvPr>
            <p:cNvGrpSpPr/>
            <p:nvPr/>
          </p:nvGrpSpPr>
          <p:grpSpPr>
            <a:xfrm>
              <a:off x="1632114" y="3032871"/>
              <a:ext cx="4595066" cy="2452572"/>
              <a:chOff x="1632114" y="3032871"/>
              <a:chExt cx="4595066" cy="2452572"/>
            </a:xfrm>
          </p:grpSpPr>
          <p:pic>
            <p:nvPicPr>
              <p:cNvPr id="35" name="Gráfico 34" descr="Paleta com preenchimento sólido">
                <a:extLst>
                  <a:ext uri="{FF2B5EF4-FFF2-40B4-BE49-F238E27FC236}">
                    <a16:creationId xmlns:a16="http://schemas.microsoft.com/office/drawing/2014/main" id="{EB1CA55D-0027-CC25-E86B-C4B6E2AFD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17025" y="3032871"/>
                <a:ext cx="625244" cy="625244"/>
              </a:xfrm>
              <a:prstGeom prst="rect">
                <a:avLst/>
              </a:prstGeom>
            </p:spPr>
          </p:pic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7DE48187-81F3-FA51-91B7-6C7B26D7F73D}"/>
                  </a:ext>
                </a:extLst>
              </p:cNvPr>
              <p:cNvSpPr txBox="1"/>
              <p:nvPr/>
            </p:nvSpPr>
            <p:spPr>
              <a:xfrm>
                <a:off x="1632114" y="4408225"/>
                <a:ext cx="459506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1"/>
                    </a:solidFill>
                  </a:rPr>
                  <a:t>Lorem ipsum dolor sit amet, consectetuer adipiscing elit. Maecenas porttitor congue massa. Fusce posuere, magna sed pulvinar ultricies, purus </a:t>
                </a:r>
                <a:r>
                  <a:rPr lang="pt-BR" sz="1600" dirty="0" err="1">
                    <a:solidFill>
                      <a:schemeClr val="bg1"/>
                    </a:solidFill>
                  </a:rPr>
                  <a:t>lectus</a:t>
                </a:r>
                <a:r>
                  <a:rPr lang="pt-BR" sz="1600" dirty="0">
                    <a:solidFill>
                      <a:schemeClr val="bg1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bg1"/>
                    </a:solidFill>
                  </a:rPr>
                  <a:t>malesuada</a:t>
                </a:r>
                <a:r>
                  <a:rPr lang="pt-BR" sz="1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4" name="Conector reto 3">
                <a:extLst>
                  <a:ext uri="{FF2B5EF4-FFF2-40B4-BE49-F238E27FC236}">
                    <a16:creationId xmlns:a16="http://schemas.microsoft.com/office/drawing/2014/main" id="{8DB4FF49-AB01-87FC-A859-EE04CDDFB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3673" y="4225241"/>
                <a:ext cx="18519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A449C349-B46F-F6A3-C655-ED19A4B5A059}"/>
                </a:ext>
              </a:extLst>
            </p:cNvPr>
            <p:cNvGrpSpPr/>
            <p:nvPr/>
          </p:nvGrpSpPr>
          <p:grpSpPr>
            <a:xfrm>
              <a:off x="7199537" y="3032871"/>
              <a:ext cx="4595066" cy="2452572"/>
              <a:chOff x="7199537" y="3032871"/>
              <a:chExt cx="4595066" cy="2452572"/>
            </a:xfrm>
          </p:grpSpPr>
          <p:pic>
            <p:nvPicPr>
              <p:cNvPr id="33" name="Gráfico 32" descr="Pintura com preenchimento sólido">
                <a:extLst>
                  <a:ext uri="{FF2B5EF4-FFF2-40B4-BE49-F238E27FC236}">
                    <a16:creationId xmlns:a16="http://schemas.microsoft.com/office/drawing/2014/main" id="{477247A9-96C4-30DD-51DA-FBFCB9FA6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84448" y="3032871"/>
                <a:ext cx="625244" cy="625244"/>
              </a:xfrm>
              <a:prstGeom prst="rect">
                <a:avLst/>
              </a:prstGeom>
            </p:spPr>
          </p:pic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18137E9-AE31-E523-6F2B-B7C9C9FE0CAD}"/>
                  </a:ext>
                </a:extLst>
              </p:cNvPr>
              <p:cNvSpPr txBox="1"/>
              <p:nvPr/>
            </p:nvSpPr>
            <p:spPr>
              <a:xfrm>
                <a:off x="7199537" y="4408225"/>
                <a:ext cx="459506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1"/>
                    </a:solidFill>
                  </a:rPr>
                  <a:t>Lorem ipsum dolor sit amet, consectetuer adipiscing elit. Maecenas porttitor congue massa. Fusce posuere, magna sed pulvinar ultricies, purus </a:t>
                </a:r>
                <a:r>
                  <a:rPr lang="pt-BR" sz="1600" dirty="0" err="1">
                    <a:solidFill>
                      <a:schemeClr val="bg1"/>
                    </a:solidFill>
                  </a:rPr>
                  <a:t>lectus</a:t>
                </a:r>
                <a:r>
                  <a:rPr lang="pt-BR" sz="1600" dirty="0">
                    <a:solidFill>
                      <a:schemeClr val="bg1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bg1"/>
                    </a:solidFill>
                  </a:rPr>
                  <a:t>malesuada</a:t>
                </a:r>
                <a:r>
                  <a:rPr lang="pt-BR" sz="1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796E9E87-66D9-E930-C06F-4BF8DD69C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1096" y="4225241"/>
                <a:ext cx="18519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528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127FD2FF-E168-02D2-7D80-E8C8DC4D0480}"/>
              </a:ext>
            </a:extLst>
          </p:cNvPr>
          <p:cNvSpPr txBox="1"/>
          <p:nvPr/>
        </p:nvSpPr>
        <p:spPr>
          <a:xfrm>
            <a:off x="602298" y="4902126"/>
            <a:ext cx="446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pt-BR" sz="1200" dirty="0"/>
              <a:t>Nunc viverra imperdiet enim. Fusce est. Vivamus a </a:t>
            </a:r>
            <a:r>
              <a:rPr lang="pt-BR" sz="1200" dirty="0" err="1"/>
              <a:t>tellus</a:t>
            </a:r>
            <a:r>
              <a:rPr lang="pt-BR" sz="1200" dirty="0"/>
              <a:t>. </a:t>
            </a:r>
            <a:r>
              <a:rPr lang="pt-BR" sz="1200" dirty="0" err="1"/>
              <a:t>Pellentesque</a:t>
            </a:r>
            <a:r>
              <a:rPr lang="pt-BR" sz="1200" dirty="0"/>
              <a:t> habitant morbi tristique senectus et netus et malesuada fames ac turpis egestas. Proin pharetra nonummy pede. Mauris et </a:t>
            </a:r>
            <a:r>
              <a:rPr lang="pt-BR" sz="1200" dirty="0" err="1"/>
              <a:t>orci</a:t>
            </a:r>
            <a:r>
              <a:rPr lang="pt-BR" sz="1200" dirty="0"/>
              <a:t>.</a:t>
            </a:r>
          </a:p>
        </p:txBody>
      </p:sp>
      <p:pic>
        <p:nvPicPr>
          <p:cNvPr id="24" name="Imagem 23" descr="Uma imagem contendo animal, invertebrado, colorido, coral&#10;&#10;Descrição gerada automaticamente">
            <a:extLst>
              <a:ext uri="{FF2B5EF4-FFF2-40B4-BE49-F238E27FC236}">
                <a16:creationId xmlns:a16="http://schemas.microsoft.com/office/drawing/2014/main" id="{B5883E66-404F-1927-2AB0-52C600549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5" b="12485"/>
          <a:stretch/>
        </p:blipFill>
        <p:spPr>
          <a:xfrm>
            <a:off x="602297" y="206800"/>
            <a:ext cx="4461510" cy="446151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08EBAF48-C35A-4DC1-8158-46D4D9FA4C72}"/>
              </a:ext>
            </a:extLst>
          </p:cNvPr>
          <p:cNvSpPr/>
          <p:nvPr/>
        </p:nvSpPr>
        <p:spPr>
          <a:xfrm>
            <a:off x="288925" y="3423285"/>
            <a:ext cx="60960" cy="6096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307E8A1-088C-90A4-9B3C-50FFB1802F42}"/>
              </a:ext>
            </a:extLst>
          </p:cNvPr>
          <p:cNvSpPr/>
          <p:nvPr/>
        </p:nvSpPr>
        <p:spPr>
          <a:xfrm>
            <a:off x="239395" y="2850515"/>
            <a:ext cx="160020" cy="1600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BAD4F4F-AA74-4140-9C56-0022BD4769D8}"/>
              </a:ext>
            </a:extLst>
          </p:cNvPr>
          <p:cNvSpPr/>
          <p:nvPr/>
        </p:nvSpPr>
        <p:spPr>
          <a:xfrm>
            <a:off x="288925" y="3161665"/>
            <a:ext cx="60960" cy="6096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C7555D2-AA3D-55F1-DE0C-709F3ED7F180}"/>
              </a:ext>
            </a:extLst>
          </p:cNvPr>
          <p:cNvSpPr/>
          <p:nvPr/>
        </p:nvSpPr>
        <p:spPr>
          <a:xfrm>
            <a:off x="288925" y="2900045"/>
            <a:ext cx="60960" cy="6096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3309550-7A47-AE4A-55DF-B5FE080DD914}"/>
              </a:ext>
            </a:extLst>
          </p:cNvPr>
          <p:cNvSpPr/>
          <p:nvPr/>
        </p:nvSpPr>
        <p:spPr>
          <a:xfrm>
            <a:off x="288925" y="3684905"/>
            <a:ext cx="60960" cy="6096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BC216EE-8718-358F-69FE-F94BE08651B4}"/>
              </a:ext>
            </a:extLst>
          </p:cNvPr>
          <p:cNvSpPr/>
          <p:nvPr/>
        </p:nvSpPr>
        <p:spPr>
          <a:xfrm>
            <a:off x="288925" y="3946525"/>
            <a:ext cx="60960" cy="6096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 descr="Planta com folhas verdes&#10;&#10;Descrição gerada automaticamente">
            <a:extLst>
              <a:ext uri="{FF2B5EF4-FFF2-40B4-BE49-F238E27FC236}">
                <a16:creationId xmlns:a16="http://schemas.microsoft.com/office/drawing/2014/main" id="{2C59EFE8-89F7-30E0-3842-EA2A6E64A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2709" y="-598749"/>
            <a:ext cx="6444399" cy="8055499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8FDA0FD8-B9AE-2BC5-A6D2-D040BB5D7A69}"/>
              </a:ext>
            </a:extLst>
          </p:cNvPr>
          <p:cNvGrpSpPr/>
          <p:nvPr/>
        </p:nvGrpSpPr>
        <p:grpSpPr>
          <a:xfrm>
            <a:off x="5879940" y="1102924"/>
            <a:ext cx="4983248" cy="4972690"/>
            <a:chOff x="6978466" y="1669248"/>
            <a:chExt cx="3526975" cy="3519503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2E37ACB3-FFF4-66CF-B3FD-E6C4558A6EE9}"/>
                </a:ext>
              </a:extLst>
            </p:cNvPr>
            <p:cNvSpPr/>
            <p:nvPr/>
          </p:nvSpPr>
          <p:spPr>
            <a:xfrm>
              <a:off x="6979920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398E8C8F-3ABD-C84E-0295-37562D23FE65}"/>
                </a:ext>
              </a:extLst>
            </p:cNvPr>
            <p:cNvSpPr/>
            <p:nvPr/>
          </p:nvSpPr>
          <p:spPr>
            <a:xfrm rot="16200000">
              <a:off x="6979921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64743748-43CA-BB8D-2C1A-CBA8AC207919}"/>
                </a:ext>
              </a:extLst>
            </p:cNvPr>
            <p:cNvSpPr/>
            <p:nvPr/>
          </p:nvSpPr>
          <p:spPr>
            <a:xfrm flipH="1">
              <a:off x="9793719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BDF683D1-0E26-1129-AF9E-5F08A9393831}"/>
                </a:ext>
              </a:extLst>
            </p:cNvPr>
            <p:cNvSpPr/>
            <p:nvPr/>
          </p:nvSpPr>
          <p:spPr>
            <a:xfrm rot="5400000" flipH="1">
              <a:off x="9793720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63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u"/>
      </p:transition>
    </mc:Choice>
    <mc:Fallback xmlns="">
      <p:transition spd="slow">
        <p:pull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Planta com folhas verdes&#10;&#10;Descrição gerada automaticamente">
            <a:extLst>
              <a:ext uri="{FF2B5EF4-FFF2-40B4-BE49-F238E27FC236}">
                <a16:creationId xmlns:a16="http://schemas.microsoft.com/office/drawing/2014/main" id="{04FE1277-732E-3616-5326-2F90DA4F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27" y="1096010"/>
            <a:ext cx="3110654" cy="4665980"/>
          </a:xfrm>
          <a:prstGeom prst="rect">
            <a:avLst/>
          </a:prstGeom>
        </p:spPr>
      </p:pic>
      <p:pic>
        <p:nvPicPr>
          <p:cNvPr id="35" name="Imagem 34" descr="Flor cor de rosa&#10;&#10;Descrição gerada automaticamente">
            <a:extLst>
              <a:ext uri="{FF2B5EF4-FFF2-40B4-BE49-F238E27FC236}">
                <a16:creationId xmlns:a16="http://schemas.microsoft.com/office/drawing/2014/main" id="{2A6F8280-849E-CA7E-545D-B4DCCD8D5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20" y="1096010"/>
            <a:ext cx="3110654" cy="4665980"/>
          </a:xfrm>
          <a:prstGeom prst="rect">
            <a:avLst/>
          </a:prstGeom>
        </p:spPr>
      </p:pic>
      <p:pic>
        <p:nvPicPr>
          <p:cNvPr id="37" name="Imagem 36" descr="Foto preta e branca de uma floresta&#10;&#10;Descrição gerada automaticamente">
            <a:extLst>
              <a:ext uri="{FF2B5EF4-FFF2-40B4-BE49-F238E27FC236}">
                <a16:creationId xmlns:a16="http://schemas.microsoft.com/office/drawing/2014/main" id="{EF566C4D-3A08-6030-F0A0-581CBE696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73" y="1096010"/>
            <a:ext cx="3110654" cy="4665980"/>
          </a:xfrm>
          <a:prstGeom prst="rect">
            <a:avLst/>
          </a:prstGeom>
        </p:spPr>
      </p:pic>
      <p:pic>
        <p:nvPicPr>
          <p:cNvPr id="40" name="Imagem 39" descr="Planta com folhas verdes&#10;&#10;Descrição gerada automaticamente">
            <a:extLst>
              <a:ext uri="{FF2B5EF4-FFF2-40B4-BE49-F238E27FC236}">
                <a16:creationId xmlns:a16="http://schemas.microsoft.com/office/drawing/2014/main" id="{D7086A50-69B1-9D45-F96E-BB32E67BB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169291" y="-598749"/>
            <a:ext cx="6444399" cy="8055499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C5B1CBE5-10F9-6CC5-E360-129ACCF4997F}"/>
              </a:ext>
            </a:extLst>
          </p:cNvPr>
          <p:cNvSpPr txBox="1"/>
          <p:nvPr/>
        </p:nvSpPr>
        <p:spPr>
          <a:xfrm>
            <a:off x="1671320" y="370779"/>
            <a:ext cx="9585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consectetuer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Maecenas</a:t>
            </a:r>
            <a:r>
              <a:rPr lang="pt-BR" sz="1200" dirty="0"/>
              <a:t> </a:t>
            </a:r>
            <a:r>
              <a:rPr lang="pt-BR" sz="1200" dirty="0" err="1"/>
              <a:t>porttitor</a:t>
            </a:r>
            <a:r>
              <a:rPr lang="pt-BR" sz="1200" dirty="0"/>
              <a:t> </a:t>
            </a:r>
            <a:r>
              <a:rPr lang="pt-BR" sz="1200" dirty="0" err="1"/>
              <a:t>congue</a:t>
            </a:r>
            <a:r>
              <a:rPr lang="pt-BR" sz="1200" dirty="0"/>
              <a:t> massa. </a:t>
            </a:r>
            <a:r>
              <a:rPr lang="pt-BR" sz="1200" dirty="0" err="1"/>
              <a:t>Fusce</a:t>
            </a:r>
            <a:r>
              <a:rPr lang="pt-BR" sz="1200" dirty="0"/>
              <a:t> </a:t>
            </a:r>
            <a:r>
              <a:rPr lang="pt-BR" sz="1200" dirty="0" err="1"/>
              <a:t>posuere</a:t>
            </a:r>
            <a:r>
              <a:rPr lang="pt-BR" sz="1200" dirty="0"/>
              <a:t>, magna </a:t>
            </a:r>
            <a:r>
              <a:rPr lang="pt-BR" sz="1200" dirty="0" err="1"/>
              <a:t>sed</a:t>
            </a:r>
            <a:r>
              <a:rPr lang="pt-BR" sz="1200" dirty="0"/>
              <a:t> </a:t>
            </a:r>
            <a:r>
              <a:rPr lang="pt-BR" sz="1200" dirty="0" err="1"/>
              <a:t>pulvinar</a:t>
            </a:r>
            <a:r>
              <a:rPr lang="pt-BR" sz="1200" dirty="0"/>
              <a:t> </a:t>
            </a:r>
            <a:r>
              <a:rPr lang="pt-BR" sz="1200" dirty="0" err="1"/>
              <a:t>ultricies</a:t>
            </a:r>
            <a:r>
              <a:rPr lang="pt-BR" sz="1200" dirty="0"/>
              <a:t>, </a:t>
            </a:r>
            <a:r>
              <a:rPr lang="pt-BR" sz="1200" dirty="0" err="1"/>
              <a:t>purus</a:t>
            </a:r>
            <a:r>
              <a:rPr lang="pt-BR" sz="1200" dirty="0"/>
              <a:t> </a:t>
            </a:r>
            <a:r>
              <a:rPr lang="pt-BR" sz="1200" dirty="0" err="1"/>
              <a:t>lectus</a:t>
            </a:r>
            <a:r>
              <a:rPr lang="pt-BR" sz="1200" dirty="0"/>
              <a:t> </a:t>
            </a:r>
            <a:r>
              <a:rPr lang="pt-BR" sz="1200" dirty="0" err="1"/>
              <a:t>malesuada</a:t>
            </a:r>
            <a:r>
              <a:rPr lang="pt-BR" sz="1200" dirty="0"/>
              <a:t>.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9B7A209-E3DC-D8C0-4DAA-A93733B5692D}"/>
              </a:ext>
            </a:extLst>
          </p:cNvPr>
          <p:cNvSpPr/>
          <p:nvPr/>
        </p:nvSpPr>
        <p:spPr>
          <a:xfrm>
            <a:off x="288925" y="342328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09AB7F2-DEEB-44AD-D54D-1DE9A3FB2122}"/>
              </a:ext>
            </a:extLst>
          </p:cNvPr>
          <p:cNvSpPr/>
          <p:nvPr/>
        </p:nvSpPr>
        <p:spPr>
          <a:xfrm>
            <a:off x="239395" y="3112135"/>
            <a:ext cx="160020" cy="1600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CB78860-8A42-6485-CD2B-A1E79167FFA4}"/>
              </a:ext>
            </a:extLst>
          </p:cNvPr>
          <p:cNvSpPr/>
          <p:nvPr/>
        </p:nvSpPr>
        <p:spPr>
          <a:xfrm>
            <a:off x="288925" y="316166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96CF0C9-82C1-3E39-52C1-42F66D82D482}"/>
              </a:ext>
            </a:extLst>
          </p:cNvPr>
          <p:cNvSpPr/>
          <p:nvPr/>
        </p:nvSpPr>
        <p:spPr>
          <a:xfrm>
            <a:off x="288925" y="290004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A607DB1-4525-8EB2-E08B-6075A63C5A4F}"/>
              </a:ext>
            </a:extLst>
          </p:cNvPr>
          <p:cNvSpPr/>
          <p:nvPr/>
        </p:nvSpPr>
        <p:spPr>
          <a:xfrm>
            <a:off x="288925" y="368490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C9FC35E-3992-0752-B9F8-5B2C6ABAF6FC}"/>
              </a:ext>
            </a:extLst>
          </p:cNvPr>
          <p:cNvSpPr/>
          <p:nvPr/>
        </p:nvSpPr>
        <p:spPr>
          <a:xfrm>
            <a:off x="288925" y="394652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27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96ED7E9-84D7-F59E-8F9D-F7707F95591D}"/>
              </a:ext>
            </a:extLst>
          </p:cNvPr>
          <p:cNvSpPr/>
          <p:nvPr/>
        </p:nvSpPr>
        <p:spPr>
          <a:xfrm>
            <a:off x="1112477" y="389169"/>
            <a:ext cx="4299360" cy="5730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Planta com folhas verdes&#10;&#10;Descrição gerada automaticamente">
            <a:extLst>
              <a:ext uri="{FF2B5EF4-FFF2-40B4-BE49-F238E27FC236}">
                <a16:creationId xmlns:a16="http://schemas.microsoft.com/office/drawing/2014/main" id="{04FE1277-732E-3616-5326-2F90DA4F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27" y="-4665980"/>
            <a:ext cx="3110654" cy="4665980"/>
          </a:xfrm>
          <a:prstGeom prst="rect">
            <a:avLst/>
          </a:prstGeom>
        </p:spPr>
      </p:pic>
      <p:pic>
        <p:nvPicPr>
          <p:cNvPr id="35" name="Imagem 34" descr="Flor cor de rosa&#10;&#10;Descrição gerada automaticamente">
            <a:extLst>
              <a:ext uri="{FF2B5EF4-FFF2-40B4-BE49-F238E27FC236}">
                <a16:creationId xmlns:a16="http://schemas.microsoft.com/office/drawing/2014/main" id="{2A6F8280-849E-CA7E-545D-B4DCCD8D5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20" y="-4665980"/>
            <a:ext cx="3110654" cy="4665980"/>
          </a:xfrm>
          <a:prstGeom prst="rect">
            <a:avLst/>
          </a:prstGeom>
        </p:spPr>
      </p:pic>
      <p:pic>
        <p:nvPicPr>
          <p:cNvPr id="37" name="Imagem 36" descr="Foto preta e branca de uma floresta&#10;&#10;Descrição gerada automaticamente">
            <a:extLst>
              <a:ext uri="{FF2B5EF4-FFF2-40B4-BE49-F238E27FC236}">
                <a16:creationId xmlns:a16="http://schemas.microsoft.com/office/drawing/2014/main" id="{EF566C4D-3A08-6030-F0A0-581CBE696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73" y="6858000"/>
            <a:ext cx="3110654" cy="4665980"/>
          </a:xfrm>
          <a:prstGeom prst="rect">
            <a:avLst/>
          </a:prstGeom>
        </p:spPr>
      </p:pic>
      <p:sp>
        <p:nvSpPr>
          <p:cNvPr id="41" name="Elipse 40">
            <a:extLst>
              <a:ext uri="{FF2B5EF4-FFF2-40B4-BE49-F238E27FC236}">
                <a16:creationId xmlns:a16="http://schemas.microsoft.com/office/drawing/2014/main" id="{09B7A209-E3DC-D8C0-4DAA-A93733B5692D}"/>
              </a:ext>
            </a:extLst>
          </p:cNvPr>
          <p:cNvSpPr/>
          <p:nvPr/>
        </p:nvSpPr>
        <p:spPr>
          <a:xfrm>
            <a:off x="288925" y="342328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09AB7F2-DEEB-44AD-D54D-1DE9A3FB2122}"/>
              </a:ext>
            </a:extLst>
          </p:cNvPr>
          <p:cNvSpPr/>
          <p:nvPr/>
        </p:nvSpPr>
        <p:spPr>
          <a:xfrm>
            <a:off x="239395" y="3373755"/>
            <a:ext cx="160020" cy="1600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CB78860-8A42-6485-CD2B-A1E79167FFA4}"/>
              </a:ext>
            </a:extLst>
          </p:cNvPr>
          <p:cNvSpPr/>
          <p:nvPr/>
        </p:nvSpPr>
        <p:spPr>
          <a:xfrm>
            <a:off x="288925" y="316166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96CF0C9-82C1-3E39-52C1-42F66D82D482}"/>
              </a:ext>
            </a:extLst>
          </p:cNvPr>
          <p:cNvSpPr/>
          <p:nvPr/>
        </p:nvSpPr>
        <p:spPr>
          <a:xfrm>
            <a:off x="288925" y="290004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A607DB1-4525-8EB2-E08B-6075A63C5A4F}"/>
              </a:ext>
            </a:extLst>
          </p:cNvPr>
          <p:cNvSpPr/>
          <p:nvPr/>
        </p:nvSpPr>
        <p:spPr>
          <a:xfrm>
            <a:off x="288925" y="368490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C9FC35E-3992-0752-B9F8-5B2C6ABAF6FC}"/>
              </a:ext>
            </a:extLst>
          </p:cNvPr>
          <p:cNvSpPr/>
          <p:nvPr/>
        </p:nvSpPr>
        <p:spPr>
          <a:xfrm>
            <a:off x="288925" y="394652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flor vermelha&#10;&#10;Descrição gerada automaticamente com confiança média">
            <a:extLst>
              <a:ext uri="{FF2B5EF4-FFF2-40B4-BE49-F238E27FC236}">
                <a16:creationId xmlns:a16="http://schemas.microsoft.com/office/drawing/2014/main" id="{6CC08C93-8A6C-0A21-AD06-DCDF04855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0" y="563880"/>
            <a:ext cx="4299360" cy="573024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44B4997-BD2C-0404-9094-FF23CF526B8A}"/>
              </a:ext>
            </a:extLst>
          </p:cNvPr>
          <p:cNvSpPr/>
          <p:nvPr/>
        </p:nvSpPr>
        <p:spPr>
          <a:xfrm>
            <a:off x="5623560" y="2519363"/>
            <a:ext cx="6568440" cy="1819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8DBCA389-6145-947D-101A-1C493D40D2A5}"/>
              </a:ext>
            </a:extLst>
          </p:cNvPr>
          <p:cNvGrpSpPr/>
          <p:nvPr/>
        </p:nvGrpSpPr>
        <p:grpSpPr>
          <a:xfrm>
            <a:off x="6049690" y="2745003"/>
            <a:ext cx="5452910" cy="1362014"/>
            <a:chOff x="6049690" y="2745003"/>
            <a:chExt cx="5452910" cy="1362014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4A701E5-88CD-1F35-92FF-8C8602AB4C8F}"/>
                </a:ext>
              </a:extLst>
            </p:cNvPr>
            <p:cNvSpPr txBox="1"/>
            <p:nvPr/>
          </p:nvSpPr>
          <p:spPr>
            <a:xfrm>
              <a:off x="6049690" y="2745003"/>
              <a:ext cx="26949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latin typeface="+mj-lt"/>
                </a:rPr>
                <a:t>Lorem</a:t>
              </a:r>
              <a:r>
                <a:rPr lang="pt-BR" sz="3200" dirty="0">
                  <a:latin typeface="+mj-lt"/>
                </a:rPr>
                <a:t> ipsum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7BFCABA-3B5D-387C-E8AC-B169FE827B11}"/>
                </a:ext>
              </a:extLst>
            </p:cNvPr>
            <p:cNvSpPr txBox="1"/>
            <p:nvPr/>
          </p:nvSpPr>
          <p:spPr>
            <a:xfrm>
              <a:off x="6049690" y="3460686"/>
              <a:ext cx="54529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 err="1"/>
                <a:t>Lorem</a:t>
              </a:r>
              <a:r>
                <a:rPr lang="pt-BR" sz="1200" dirty="0"/>
                <a:t> ipsum </a:t>
              </a:r>
              <a:r>
                <a:rPr lang="pt-BR" sz="1200" dirty="0" err="1"/>
                <a:t>dolor</a:t>
              </a:r>
              <a:r>
                <a:rPr lang="pt-BR" sz="1200" dirty="0"/>
                <a:t> </a:t>
              </a:r>
              <a:r>
                <a:rPr lang="pt-BR" sz="1200" dirty="0" err="1"/>
                <a:t>sit</a:t>
              </a:r>
              <a:r>
                <a:rPr lang="pt-BR" sz="1200" dirty="0"/>
                <a:t> </a:t>
              </a:r>
              <a:r>
                <a:rPr lang="pt-BR" sz="1200" dirty="0" err="1"/>
                <a:t>amet</a:t>
              </a:r>
              <a:r>
                <a:rPr lang="pt-BR" sz="1200" dirty="0"/>
                <a:t>, </a:t>
              </a:r>
              <a:r>
                <a:rPr lang="pt-BR" sz="1200" dirty="0" err="1"/>
                <a:t>consectetuer</a:t>
              </a:r>
              <a:r>
                <a:rPr lang="pt-BR" sz="1200" dirty="0"/>
                <a:t> </a:t>
              </a:r>
              <a:r>
                <a:rPr lang="pt-BR" sz="1200" dirty="0" err="1"/>
                <a:t>adipiscing</a:t>
              </a:r>
              <a:r>
                <a:rPr lang="pt-BR" sz="1200" dirty="0"/>
                <a:t> </a:t>
              </a:r>
              <a:r>
                <a:rPr lang="pt-BR" sz="1200" dirty="0" err="1"/>
                <a:t>elit</a:t>
              </a:r>
              <a:r>
                <a:rPr lang="pt-BR" sz="1200" dirty="0"/>
                <a:t>. </a:t>
              </a:r>
              <a:r>
                <a:rPr lang="pt-BR" sz="1200" dirty="0" err="1"/>
                <a:t>Maecenas</a:t>
              </a:r>
              <a:r>
                <a:rPr lang="pt-BR" sz="1200" dirty="0"/>
                <a:t> </a:t>
              </a:r>
              <a:r>
                <a:rPr lang="pt-BR" sz="1200" dirty="0" err="1"/>
                <a:t>porttitor</a:t>
              </a:r>
              <a:r>
                <a:rPr lang="pt-BR" sz="1200" dirty="0"/>
                <a:t> </a:t>
              </a:r>
              <a:r>
                <a:rPr lang="pt-BR" sz="1200" dirty="0" err="1"/>
                <a:t>congue</a:t>
              </a:r>
              <a:r>
                <a:rPr lang="pt-BR" sz="1200" dirty="0"/>
                <a:t> massa. </a:t>
              </a:r>
              <a:r>
                <a:rPr lang="pt-BR" sz="1200" dirty="0" err="1"/>
                <a:t>Fusce</a:t>
              </a:r>
              <a:r>
                <a:rPr lang="pt-BR" sz="1200" dirty="0"/>
                <a:t> </a:t>
              </a:r>
              <a:r>
                <a:rPr lang="pt-BR" sz="1200" dirty="0" err="1"/>
                <a:t>posuere</a:t>
              </a:r>
              <a:r>
                <a:rPr lang="pt-BR" sz="1200" dirty="0"/>
                <a:t>, magna </a:t>
              </a:r>
              <a:r>
                <a:rPr lang="pt-BR" sz="1200" dirty="0" err="1"/>
                <a:t>sed</a:t>
              </a:r>
              <a:r>
                <a:rPr lang="pt-BR" sz="1200" dirty="0"/>
                <a:t> </a:t>
              </a:r>
              <a:r>
                <a:rPr lang="pt-BR" sz="1200" dirty="0" err="1"/>
                <a:t>pulvinar</a:t>
              </a:r>
              <a:r>
                <a:rPr lang="pt-BR" sz="1200" dirty="0"/>
                <a:t> </a:t>
              </a:r>
              <a:r>
                <a:rPr lang="pt-BR" sz="1200" dirty="0" err="1"/>
                <a:t>ultricies</a:t>
              </a:r>
              <a:r>
                <a:rPr lang="pt-BR" sz="1200" dirty="0"/>
                <a:t>, </a:t>
              </a:r>
              <a:r>
                <a:rPr lang="pt-BR" sz="1200" dirty="0" err="1"/>
                <a:t>purus</a:t>
              </a:r>
              <a:r>
                <a:rPr lang="pt-BR" sz="1200" dirty="0"/>
                <a:t> </a:t>
              </a:r>
              <a:r>
                <a:rPr lang="pt-BR" sz="1200" dirty="0" err="1"/>
                <a:t>lectus</a:t>
              </a:r>
              <a:r>
                <a:rPr lang="pt-BR" sz="1200" dirty="0"/>
                <a:t> </a:t>
              </a:r>
              <a:r>
                <a:rPr lang="pt-BR" sz="1200" dirty="0" err="1"/>
                <a:t>malesuada</a:t>
              </a:r>
              <a:r>
                <a:rPr lang="pt-BR" sz="1200" dirty="0"/>
                <a:t>.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08AE84C-713D-7308-4ED2-149BA2CDD638}"/>
              </a:ext>
            </a:extLst>
          </p:cNvPr>
          <p:cNvGrpSpPr/>
          <p:nvPr/>
        </p:nvGrpSpPr>
        <p:grpSpPr>
          <a:xfrm>
            <a:off x="2005002" y="876774"/>
            <a:ext cx="5115294" cy="5104454"/>
            <a:chOff x="6978466" y="1669248"/>
            <a:chExt cx="3526975" cy="3519503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0154F268-9C44-6D13-19EA-C921380DD374}"/>
                </a:ext>
              </a:extLst>
            </p:cNvPr>
            <p:cNvSpPr/>
            <p:nvPr/>
          </p:nvSpPr>
          <p:spPr>
            <a:xfrm>
              <a:off x="6979920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48DF7FBC-D96A-23BA-411C-DD92ED171DD8}"/>
                </a:ext>
              </a:extLst>
            </p:cNvPr>
            <p:cNvSpPr/>
            <p:nvPr/>
          </p:nvSpPr>
          <p:spPr>
            <a:xfrm rot="16200000">
              <a:off x="6979921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56BD792-A95A-E7F1-C13B-4D1F31D1F5A8}"/>
                </a:ext>
              </a:extLst>
            </p:cNvPr>
            <p:cNvSpPr/>
            <p:nvPr/>
          </p:nvSpPr>
          <p:spPr>
            <a:xfrm flipH="1">
              <a:off x="9793719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D720D64A-3025-C03A-19C6-C91BB00582C2}"/>
                </a:ext>
              </a:extLst>
            </p:cNvPr>
            <p:cNvSpPr/>
            <p:nvPr/>
          </p:nvSpPr>
          <p:spPr>
            <a:xfrm rot="5400000" flipH="1">
              <a:off x="9793720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 descr="Jardim com flores&#10;&#10;Descrição gerada automaticamente com confiança baixa">
            <a:extLst>
              <a:ext uri="{FF2B5EF4-FFF2-40B4-BE49-F238E27FC236}">
                <a16:creationId xmlns:a16="http://schemas.microsoft.com/office/drawing/2014/main" id="{F6CEE5AB-BE69-8FFF-B90D-266C26430E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/>
        </p:blipFill>
        <p:spPr>
          <a:xfrm>
            <a:off x="-5432941" y="717550"/>
            <a:ext cx="5422900" cy="5422900"/>
          </a:xfrm>
          <a:prstGeom prst="rect">
            <a:avLst/>
          </a:prstGeom>
        </p:spPr>
      </p:pic>
      <p:pic>
        <p:nvPicPr>
          <p:cNvPr id="2" name="Imagem 1" descr="Desenho de uma cachoeira&#10;&#10;Descrição gerada automaticamente com confiança média">
            <a:extLst>
              <a:ext uri="{FF2B5EF4-FFF2-40B4-BE49-F238E27FC236}">
                <a16:creationId xmlns:a16="http://schemas.microsoft.com/office/drawing/2014/main" id="{2DC28EC5-536B-ABAE-6111-13B709DEA1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514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Uma imagem contendo animal, invertebrado, colorido, coral&#10;&#10;Descrição gerada automaticamente">
            <a:extLst>
              <a:ext uri="{FF2B5EF4-FFF2-40B4-BE49-F238E27FC236}">
                <a16:creationId xmlns:a16="http://schemas.microsoft.com/office/drawing/2014/main" id="{48BCB398-8976-648B-D713-584A5A1F9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5" r="35720" b="71658"/>
          <a:stretch/>
        </p:blipFill>
        <p:spPr>
          <a:xfrm>
            <a:off x="1236544" y="240029"/>
            <a:ext cx="1807633" cy="1807633"/>
          </a:xfrm>
          <a:prstGeom prst="rect">
            <a:avLst/>
          </a:prstGeom>
        </p:spPr>
      </p:pic>
      <p:pic>
        <p:nvPicPr>
          <p:cNvPr id="19" name="Imagem 18" descr="Uma imagem contendo animal, invertebrado, colorido, coral&#10;&#10;Descrição gerada automaticamente">
            <a:extLst>
              <a:ext uri="{FF2B5EF4-FFF2-40B4-BE49-F238E27FC236}">
                <a16:creationId xmlns:a16="http://schemas.microsoft.com/office/drawing/2014/main" id="{C0A506BA-0079-6B4D-6639-2E7237B76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5" t="35739" r="35720" b="35919"/>
          <a:stretch/>
        </p:blipFill>
        <p:spPr>
          <a:xfrm>
            <a:off x="1236543" y="2519468"/>
            <a:ext cx="1807633" cy="1807633"/>
          </a:xfrm>
          <a:prstGeom prst="rect">
            <a:avLst/>
          </a:prstGeom>
        </p:spPr>
      </p:pic>
      <p:pic>
        <p:nvPicPr>
          <p:cNvPr id="20" name="Imagem 19" descr="Uma imagem contendo animal, invertebrado, colorido, coral&#10;&#10;Descrição gerada automaticamente">
            <a:extLst>
              <a:ext uri="{FF2B5EF4-FFF2-40B4-BE49-F238E27FC236}">
                <a16:creationId xmlns:a16="http://schemas.microsoft.com/office/drawing/2014/main" id="{DF99697C-D256-7446-9196-BC73B826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5" t="71478" r="35720" b="180"/>
          <a:stretch/>
        </p:blipFill>
        <p:spPr>
          <a:xfrm>
            <a:off x="1236542" y="4798907"/>
            <a:ext cx="1807633" cy="1807633"/>
          </a:xfrm>
          <a:prstGeom prst="rect">
            <a:avLst/>
          </a:prstGeom>
        </p:spPr>
      </p:pic>
      <p:sp>
        <p:nvSpPr>
          <p:cNvPr id="41" name="Elipse 40">
            <a:extLst>
              <a:ext uri="{FF2B5EF4-FFF2-40B4-BE49-F238E27FC236}">
                <a16:creationId xmlns:a16="http://schemas.microsoft.com/office/drawing/2014/main" id="{09B7A209-E3DC-D8C0-4DAA-A93733B5692D}"/>
              </a:ext>
            </a:extLst>
          </p:cNvPr>
          <p:cNvSpPr/>
          <p:nvPr/>
        </p:nvSpPr>
        <p:spPr>
          <a:xfrm>
            <a:off x="288925" y="342328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09AB7F2-DEEB-44AD-D54D-1DE9A3FB2122}"/>
              </a:ext>
            </a:extLst>
          </p:cNvPr>
          <p:cNvSpPr/>
          <p:nvPr/>
        </p:nvSpPr>
        <p:spPr>
          <a:xfrm>
            <a:off x="239395" y="3635376"/>
            <a:ext cx="160020" cy="1600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CB78860-8A42-6485-CD2B-A1E79167FFA4}"/>
              </a:ext>
            </a:extLst>
          </p:cNvPr>
          <p:cNvSpPr/>
          <p:nvPr/>
        </p:nvSpPr>
        <p:spPr>
          <a:xfrm>
            <a:off x="288925" y="316166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96CF0C9-82C1-3E39-52C1-42F66D82D482}"/>
              </a:ext>
            </a:extLst>
          </p:cNvPr>
          <p:cNvSpPr/>
          <p:nvPr/>
        </p:nvSpPr>
        <p:spPr>
          <a:xfrm>
            <a:off x="288925" y="290004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A607DB1-4525-8EB2-E08B-6075A63C5A4F}"/>
              </a:ext>
            </a:extLst>
          </p:cNvPr>
          <p:cNvSpPr/>
          <p:nvPr/>
        </p:nvSpPr>
        <p:spPr>
          <a:xfrm>
            <a:off x="288925" y="368490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C9FC35E-3992-0752-B9F8-5B2C6ABAF6FC}"/>
              </a:ext>
            </a:extLst>
          </p:cNvPr>
          <p:cNvSpPr/>
          <p:nvPr/>
        </p:nvSpPr>
        <p:spPr>
          <a:xfrm>
            <a:off x="288925" y="3946525"/>
            <a:ext cx="60960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Jardim com flores&#10;&#10;Descrição gerada automaticamente com confiança baixa">
            <a:extLst>
              <a:ext uri="{FF2B5EF4-FFF2-40B4-BE49-F238E27FC236}">
                <a16:creationId xmlns:a16="http://schemas.microsoft.com/office/drawing/2014/main" id="{7885DDBB-50CA-DD43-24CE-1B7FFA815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/>
        </p:blipFill>
        <p:spPr>
          <a:xfrm>
            <a:off x="3620259" y="717550"/>
            <a:ext cx="5422900" cy="5422900"/>
          </a:xfrm>
          <a:prstGeom prst="rect">
            <a:avLst/>
          </a:prstGeom>
        </p:spPr>
      </p:pic>
      <p:pic>
        <p:nvPicPr>
          <p:cNvPr id="9" name="Imagem 8" descr="Desenho de uma cachoeira&#10;&#10;Descrição gerada automaticamente com confiança média">
            <a:extLst>
              <a:ext uri="{FF2B5EF4-FFF2-40B4-BE49-F238E27FC236}">
                <a16:creationId xmlns:a16="http://schemas.microsoft.com/office/drawing/2014/main" id="{7AEAF0D4-533E-94AC-22B8-A1DF53586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245" y="0"/>
            <a:ext cx="514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7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Jardim com flores&#10;&#10;Descrição gerada automaticamente com confiança baixa">
            <a:extLst>
              <a:ext uri="{FF2B5EF4-FFF2-40B4-BE49-F238E27FC236}">
                <a16:creationId xmlns:a16="http://schemas.microsoft.com/office/drawing/2014/main" id="{C24B450E-7CCC-7F44-3D75-35BF41256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/>
        </p:blipFill>
        <p:spPr>
          <a:xfrm>
            <a:off x="-2867252" y="717550"/>
            <a:ext cx="5422900" cy="54229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B625C85-8B65-C1F0-5106-6CE133027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t="12726" r="20721" b="2758"/>
          <a:stretch/>
        </p:blipFill>
        <p:spPr>
          <a:xfrm>
            <a:off x="2804160" y="-5715"/>
            <a:ext cx="9387840" cy="6869430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52B18BF-6DE1-0B85-39E5-C6616AEC0515}"/>
              </a:ext>
            </a:extLst>
          </p:cNvPr>
          <p:cNvGrpSpPr/>
          <p:nvPr/>
        </p:nvGrpSpPr>
        <p:grpSpPr>
          <a:xfrm>
            <a:off x="5920798" y="774091"/>
            <a:ext cx="5642312" cy="5630356"/>
            <a:chOff x="6978466" y="1669248"/>
            <a:chExt cx="3526975" cy="3519503"/>
          </a:xfrm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7A3D085A-E343-8C19-4BE8-D47E931EDE0D}"/>
                </a:ext>
              </a:extLst>
            </p:cNvPr>
            <p:cNvSpPr/>
            <p:nvPr/>
          </p:nvSpPr>
          <p:spPr>
            <a:xfrm>
              <a:off x="6979920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F78D01A-0E7C-8E92-0EE9-4932C1B4B718}"/>
                </a:ext>
              </a:extLst>
            </p:cNvPr>
            <p:cNvSpPr/>
            <p:nvPr/>
          </p:nvSpPr>
          <p:spPr>
            <a:xfrm rot="16200000">
              <a:off x="6979921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896E4ECB-6A18-7ABA-7C9F-C9925F965836}"/>
                </a:ext>
              </a:extLst>
            </p:cNvPr>
            <p:cNvSpPr/>
            <p:nvPr/>
          </p:nvSpPr>
          <p:spPr>
            <a:xfrm flipH="1">
              <a:off x="9793719" y="1669248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AC9E6FA5-1D9F-E56A-7953-F175EBB86947}"/>
                </a:ext>
              </a:extLst>
            </p:cNvPr>
            <p:cNvSpPr/>
            <p:nvPr/>
          </p:nvSpPr>
          <p:spPr>
            <a:xfrm rot="5400000" flipH="1">
              <a:off x="9793720" y="4477031"/>
              <a:ext cx="710265" cy="713176"/>
            </a:xfrm>
            <a:custGeom>
              <a:avLst/>
              <a:gdLst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4" fmla="*/ 236220 w 3718560"/>
                <a:gd name="connsiteY4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243840 h 3733800"/>
                <a:gd name="connsiteX3" fmla="*/ 0 w 3718560"/>
                <a:gd name="connsiteY3" fmla="*/ 3733800 h 3733800"/>
                <a:gd name="connsiteX0" fmla="*/ 3718560 w 3718560"/>
                <a:gd name="connsiteY0" fmla="*/ 0 h 3733800"/>
                <a:gd name="connsiteX1" fmla="*/ 0 w 3718560"/>
                <a:gd name="connsiteY1" fmla="*/ 0 h 3733800"/>
                <a:gd name="connsiteX2" fmla="*/ 0 w 3718560"/>
                <a:gd name="connsiteY2" fmla="*/ 3733800 h 373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8560" h="3733800">
                  <a:moveTo>
                    <a:pt x="3718560" y="0"/>
                  </a:moveTo>
                  <a:lnTo>
                    <a:pt x="0" y="0"/>
                  </a:lnTo>
                  <a:lnTo>
                    <a:pt x="0" y="373380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 descr="Desenho de uma cachoeira&#10;&#10;Descrição gerada automaticamente com confiança média">
            <a:extLst>
              <a:ext uri="{FF2B5EF4-FFF2-40B4-BE49-F238E27FC236}">
                <a16:creationId xmlns:a16="http://schemas.microsoft.com/office/drawing/2014/main" id="{A1A329AF-2596-10AF-FAFE-C81AD0EB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2755" y="-5715"/>
            <a:ext cx="5145510" cy="6858000"/>
          </a:xfrm>
          <a:prstGeom prst="rect">
            <a:avLst/>
          </a:prstGeom>
        </p:spPr>
      </p:pic>
      <p:sp>
        <p:nvSpPr>
          <p:cNvPr id="41" name="Elipse 40">
            <a:extLst>
              <a:ext uri="{FF2B5EF4-FFF2-40B4-BE49-F238E27FC236}">
                <a16:creationId xmlns:a16="http://schemas.microsoft.com/office/drawing/2014/main" id="{09B7A209-E3DC-D8C0-4DAA-A93733B5692D}"/>
              </a:ext>
            </a:extLst>
          </p:cNvPr>
          <p:cNvSpPr/>
          <p:nvPr/>
        </p:nvSpPr>
        <p:spPr>
          <a:xfrm>
            <a:off x="288925" y="342328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09AB7F2-DEEB-44AD-D54D-1DE9A3FB2122}"/>
              </a:ext>
            </a:extLst>
          </p:cNvPr>
          <p:cNvSpPr/>
          <p:nvPr/>
        </p:nvSpPr>
        <p:spPr>
          <a:xfrm>
            <a:off x="239395" y="3896996"/>
            <a:ext cx="160020" cy="1600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CB78860-8A42-6485-CD2B-A1E79167FFA4}"/>
              </a:ext>
            </a:extLst>
          </p:cNvPr>
          <p:cNvSpPr/>
          <p:nvPr/>
        </p:nvSpPr>
        <p:spPr>
          <a:xfrm>
            <a:off x="288925" y="316166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96CF0C9-82C1-3E39-52C1-42F66D82D482}"/>
              </a:ext>
            </a:extLst>
          </p:cNvPr>
          <p:cNvSpPr/>
          <p:nvPr/>
        </p:nvSpPr>
        <p:spPr>
          <a:xfrm>
            <a:off x="288925" y="290004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A607DB1-4525-8EB2-E08B-6075A63C5A4F}"/>
              </a:ext>
            </a:extLst>
          </p:cNvPr>
          <p:cNvSpPr/>
          <p:nvPr/>
        </p:nvSpPr>
        <p:spPr>
          <a:xfrm>
            <a:off x="288925" y="368490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C9FC35E-3992-0752-B9F8-5B2C6ABAF6FC}"/>
              </a:ext>
            </a:extLst>
          </p:cNvPr>
          <p:cNvSpPr/>
          <p:nvPr/>
        </p:nvSpPr>
        <p:spPr>
          <a:xfrm>
            <a:off x="288925" y="3946525"/>
            <a:ext cx="60960" cy="60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53D9928-B528-AD3F-4BDC-93780C3BA7EA}"/>
              </a:ext>
            </a:extLst>
          </p:cNvPr>
          <p:cNvGrpSpPr/>
          <p:nvPr/>
        </p:nvGrpSpPr>
        <p:grpSpPr>
          <a:xfrm>
            <a:off x="6096000" y="1017803"/>
            <a:ext cx="4618183" cy="1362014"/>
            <a:chOff x="6049690" y="2745003"/>
            <a:chExt cx="5452910" cy="1362014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C4711B0-8E7A-2943-5E63-2DB7500784AB}"/>
                </a:ext>
              </a:extLst>
            </p:cNvPr>
            <p:cNvSpPr txBox="1"/>
            <p:nvPr/>
          </p:nvSpPr>
          <p:spPr>
            <a:xfrm>
              <a:off x="6049690" y="2745003"/>
              <a:ext cx="26949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solidFill>
                    <a:schemeClr val="bg1"/>
                  </a:solidFill>
                  <a:latin typeface="+mj-lt"/>
                </a:rPr>
                <a:t>Lorem</a:t>
              </a:r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 ipsum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649C45F-FD61-C3E9-1E16-5518DD49A190}"/>
                </a:ext>
              </a:extLst>
            </p:cNvPr>
            <p:cNvSpPr txBox="1"/>
            <p:nvPr/>
          </p:nvSpPr>
          <p:spPr>
            <a:xfrm>
              <a:off x="6049690" y="3460686"/>
              <a:ext cx="54529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</a:rPr>
                <a:t>. </a:t>
              </a:r>
              <a:r>
                <a:rPr lang="pt-BR" sz="1200" dirty="0" err="1">
                  <a:solidFill>
                    <a:schemeClr val="bg1"/>
                  </a:solidFill>
                </a:rPr>
                <a:t>Maecenas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porttitor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congue</a:t>
              </a:r>
              <a:r>
                <a:rPr lang="pt-BR" sz="1200" dirty="0">
                  <a:solidFill>
                    <a:schemeClr val="bg1"/>
                  </a:solidFill>
                </a:rPr>
                <a:t> massa. </a:t>
              </a:r>
              <a:r>
                <a:rPr lang="pt-BR" sz="1200" dirty="0" err="1">
                  <a:solidFill>
                    <a:schemeClr val="bg1"/>
                  </a:solidFill>
                </a:rPr>
                <a:t>Fusce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posuere</a:t>
              </a:r>
              <a:r>
                <a:rPr lang="pt-BR" sz="1200" dirty="0">
                  <a:solidFill>
                    <a:schemeClr val="bg1"/>
                  </a:solidFill>
                </a:rPr>
                <a:t>, magna </a:t>
              </a:r>
              <a:r>
                <a:rPr lang="pt-BR" sz="1200" dirty="0" err="1">
                  <a:solidFill>
                    <a:schemeClr val="bg1"/>
                  </a:solidFill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pulvinar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ultricies</a:t>
              </a:r>
              <a:r>
                <a:rPr lang="pt-BR" sz="1200" dirty="0">
                  <a:solidFill>
                    <a:schemeClr val="bg1"/>
                  </a:solidFill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</a:rPr>
                <a:t>purus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lectus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malesuada</a:t>
              </a:r>
              <a:r>
                <a:rPr lang="pt-BR" sz="1200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04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Median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presentação000">
      <a:majorFont>
        <a:latin typeface="Playfair Display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457</TotalTime>
  <Words>417</Words>
  <Application>Microsoft Office PowerPoint</Application>
  <PresentationFormat>Widescreen</PresentationFormat>
  <Paragraphs>75</Paragraphs>
  <Slides>12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Playfair Display SemiBold</vt:lpstr>
      <vt:lpstr>Poppins</vt:lpstr>
      <vt:lpstr>Raleway ExtraBold</vt:lpstr>
      <vt:lpstr>Tema do Office</vt:lpstr>
      <vt:lpstr>Apresentação do PowerPoint</vt:lpstr>
      <vt:lpstr>Meu Portfólio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Meu Portfólio</dc:title>
  <dc:creator>Pablo Passellis</dc:creator>
  <cp:lastModifiedBy>Pablo Passellis</cp:lastModifiedBy>
  <cp:revision>12</cp:revision>
  <dcterms:created xsi:type="dcterms:W3CDTF">2023-01-24T17:42:32Z</dcterms:created>
  <dcterms:modified xsi:type="dcterms:W3CDTF">2023-01-27T18:50:29Z</dcterms:modified>
</cp:coreProperties>
</file>